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36"/>
  </p:notesMasterIdLst>
  <p:sldIdLst>
    <p:sldId id="262" r:id="rId2"/>
    <p:sldId id="263" r:id="rId3"/>
    <p:sldId id="264" r:id="rId4"/>
    <p:sldId id="265" r:id="rId5"/>
    <p:sldId id="266" r:id="rId6"/>
    <p:sldId id="298" r:id="rId7"/>
    <p:sldId id="268" r:id="rId8"/>
    <p:sldId id="299" r:id="rId9"/>
    <p:sldId id="269" r:id="rId10"/>
    <p:sldId id="300" r:id="rId11"/>
    <p:sldId id="270" r:id="rId12"/>
    <p:sldId id="301" r:id="rId13"/>
    <p:sldId id="272" r:id="rId14"/>
    <p:sldId id="274" r:id="rId15"/>
    <p:sldId id="275" r:id="rId16"/>
    <p:sldId id="276" r:id="rId17"/>
    <p:sldId id="278" r:id="rId18"/>
    <p:sldId id="279" r:id="rId19"/>
    <p:sldId id="281" r:id="rId20"/>
    <p:sldId id="283" r:id="rId21"/>
    <p:sldId id="882" r:id="rId22"/>
    <p:sldId id="284" r:id="rId23"/>
    <p:sldId id="881" r:id="rId24"/>
    <p:sldId id="285" r:id="rId25"/>
    <p:sldId id="286" r:id="rId26"/>
    <p:sldId id="287" r:id="rId27"/>
    <p:sldId id="289" r:id="rId28"/>
    <p:sldId id="291" r:id="rId29"/>
    <p:sldId id="292" r:id="rId30"/>
    <p:sldId id="293" r:id="rId31"/>
    <p:sldId id="880" r:id="rId32"/>
    <p:sldId id="295" r:id="rId33"/>
    <p:sldId id="875" r:id="rId34"/>
    <p:sldId id="876" r:id="rId3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66"/>
    <a:srgbClr val="CFD5EA"/>
    <a:srgbClr val="E9EBF5"/>
    <a:srgbClr val="B8B9C0"/>
    <a:srgbClr val="4472C4"/>
    <a:srgbClr val="FFFFFF"/>
    <a:srgbClr val="CBD0D4"/>
    <a:srgbClr val="024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907114-533D-4452-949F-2EE71B30360C}" v="2" dt="2023-07-31T02:21:05.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861" autoAdjust="0"/>
  </p:normalViewPr>
  <p:slideViewPr>
    <p:cSldViewPr snapToGrid="0" snapToObjects="1">
      <p:cViewPr varScale="1">
        <p:scale>
          <a:sx n="75" d="100"/>
          <a:sy n="75" d="100"/>
        </p:scale>
        <p:origin x="10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i Klimovski" userId="45db8f66-40dc-476e-9437-ce1de441a9a3" providerId="ADAL" clId="{9A907114-533D-4452-949F-2EE71B30360C}"/>
    <pc:docChg chg="undo custSel addSld delSld modSld sldOrd">
      <pc:chgData name="Dragi Klimovski" userId="45db8f66-40dc-476e-9437-ce1de441a9a3" providerId="ADAL" clId="{9A907114-533D-4452-949F-2EE71B30360C}" dt="2023-07-31T02:24:52.159" v="970"/>
      <pc:docMkLst>
        <pc:docMk/>
      </pc:docMkLst>
      <pc:sldChg chg="addSp delSp modSp mod modNotesTx">
        <pc:chgData name="Dragi Klimovski" userId="45db8f66-40dc-476e-9437-ce1de441a9a3" providerId="ADAL" clId="{9A907114-533D-4452-949F-2EE71B30360C}" dt="2023-07-29T01:35:20.442" v="4" actId="6549"/>
        <pc:sldMkLst>
          <pc:docMk/>
          <pc:sldMk cId="0" sldId="262"/>
        </pc:sldMkLst>
        <pc:spChg chg="mod">
          <ac:chgData name="Dragi Klimovski" userId="45db8f66-40dc-476e-9437-ce1de441a9a3" providerId="ADAL" clId="{9A907114-533D-4452-949F-2EE71B30360C}" dt="2023-07-29T01:34:50.401" v="1" actId="6549"/>
          <ac:spMkLst>
            <pc:docMk/>
            <pc:sldMk cId="0" sldId="262"/>
            <ac:spMk id="2" creationId="{00000000-0000-0000-0000-000000000000}"/>
          </ac:spMkLst>
        </pc:spChg>
        <pc:spChg chg="del">
          <ac:chgData name="Dragi Klimovski" userId="45db8f66-40dc-476e-9437-ce1de441a9a3" providerId="ADAL" clId="{9A907114-533D-4452-949F-2EE71B30360C}" dt="2023-07-29T01:34:56.988" v="2" actId="478"/>
          <ac:spMkLst>
            <pc:docMk/>
            <pc:sldMk cId="0" sldId="262"/>
            <ac:spMk id="3" creationId="{00000000-0000-0000-0000-000000000000}"/>
          </ac:spMkLst>
        </pc:spChg>
        <pc:spChg chg="add del mod">
          <ac:chgData name="Dragi Klimovski" userId="45db8f66-40dc-476e-9437-ce1de441a9a3" providerId="ADAL" clId="{9A907114-533D-4452-949F-2EE71B30360C}" dt="2023-07-29T01:35:01.809" v="3" actId="478"/>
          <ac:spMkLst>
            <pc:docMk/>
            <pc:sldMk cId="0" sldId="262"/>
            <ac:spMk id="5" creationId="{902779D1-93DB-11DC-D657-289D07FB487D}"/>
          </ac:spMkLst>
        </pc:spChg>
      </pc:sldChg>
      <pc:sldChg chg="delSp modSp mod ord">
        <pc:chgData name="Dragi Klimovski" userId="45db8f66-40dc-476e-9437-ce1de441a9a3" providerId="ADAL" clId="{9A907114-533D-4452-949F-2EE71B30360C}" dt="2023-07-31T02:24:52.159" v="970"/>
        <pc:sldMkLst>
          <pc:docMk/>
          <pc:sldMk cId="0" sldId="284"/>
        </pc:sldMkLst>
        <pc:spChg chg="mod">
          <ac:chgData name="Dragi Klimovski" userId="45db8f66-40dc-476e-9437-ce1de441a9a3" providerId="ADAL" clId="{9A907114-533D-4452-949F-2EE71B30360C}" dt="2023-07-31T02:08:55.053" v="16" actId="20577"/>
          <ac:spMkLst>
            <pc:docMk/>
            <pc:sldMk cId="0" sldId="284"/>
            <ac:spMk id="3" creationId="{00000000-0000-0000-0000-000000000000}"/>
          </ac:spMkLst>
        </pc:spChg>
        <pc:spChg chg="mod">
          <ac:chgData name="Dragi Klimovski" userId="45db8f66-40dc-476e-9437-ce1de441a9a3" providerId="ADAL" clId="{9A907114-533D-4452-949F-2EE71B30360C}" dt="2023-07-31T02:24:43.327" v="968" actId="20577"/>
          <ac:spMkLst>
            <pc:docMk/>
            <pc:sldMk cId="0" sldId="284"/>
            <ac:spMk id="6" creationId="{68C2200A-1DC6-4893-A1AC-DEB57CC789B1}"/>
          </ac:spMkLst>
        </pc:spChg>
        <pc:graphicFrameChg chg="del">
          <ac:chgData name="Dragi Klimovski" userId="45db8f66-40dc-476e-9437-ce1de441a9a3" providerId="ADAL" clId="{9A907114-533D-4452-949F-2EE71B30360C}" dt="2023-07-31T02:08:59.899" v="17" actId="478"/>
          <ac:graphicFrameMkLst>
            <pc:docMk/>
            <pc:sldMk cId="0" sldId="284"/>
            <ac:graphicFrameMk id="30" creationId="{00000000-0000-0000-0000-000000000000}"/>
          </ac:graphicFrameMkLst>
        </pc:graphicFrameChg>
        <pc:picChg chg="mod">
          <ac:chgData name="Dragi Klimovski" userId="45db8f66-40dc-476e-9437-ce1de441a9a3" providerId="ADAL" clId="{9A907114-533D-4452-949F-2EE71B30360C}" dt="2023-07-31T02:20:57.145" v="859" actId="1076"/>
          <ac:picMkLst>
            <pc:docMk/>
            <pc:sldMk cId="0" sldId="284"/>
            <ac:picMk id="5" creationId="{00000000-0000-0000-0000-000000000000}"/>
          </ac:picMkLst>
        </pc:picChg>
      </pc:sldChg>
      <pc:sldChg chg="del">
        <pc:chgData name="Dragi Klimovski" userId="45db8f66-40dc-476e-9437-ce1de441a9a3" providerId="ADAL" clId="{9A907114-533D-4452-949F-2EE71B30360C}" dt="2023-07-29T01:34:44.381" v="0" actId="47"/>
        <pc:sldMkLst>
          <pc:docMk/>
          <pc:sldMk cId="3024360620" sldId="297"/>
        </pc:sldMkLst>
      </pc:sldChg>
      <pc:sldChg chg="add">
        <pc:chgData name="Dragi Klimovski" userId="45db8f66-40dc-476e-9437-ce1de441a9a3" providerId="ADAL" clId="{9A907114-533D-4452-949F-2EE71B30360C}" dt="2023-07-31T02:08:42.220" v="5"/>
        <pc:sldMkLst>
          <pc:docMk/>
          <pc:sldMk cId="3916604644" sldId="881"/>
        </pc:sldMkLst>
      </pc:sldChg>
      <pc:sldChg chg="modSp add mod">
        <pc:chgData name="Dragi Klimovski" userId="45db8f66-40dc-476e-9437-ce1de441a9a3" providerId="ADAL" clId="{9A907114-533D-4452-949F-2EE71B30360C}" dt="2023-07-31T02:21:57.967" v="878" actId="6549"/>
        <pc:sldMkLst>
          <pc:docMk/>
          <pc:sldMk cId="3874243851" sldId="882"/>
        </pc:sldMkLst>
        <pc:spChg chg="mod">
          <ac:chgData name="Dragi Klimovski" userId="45db8f66-40dc-476e-9437-ce1de441a9a3" providerId="ADAL" clId="{9A907114-533D-4452-949F-2EE71B30360C}" dt="2023-07-31T02:21:57.967" v="878" actId="6549"/>
          <ac:spMkLst>
            <pc:docMk/>
            <pc:sldMk cId="3874243851" sldId="882"/>
            <ac:spMk id="6" creationId="{68C2200A-1DC6-4893-A1AC-DEB57CC789B1}"/>
          </ac:spMkLst>
        </pc:spChg>
      </pc:sldChg>
      <pc:sldMasterChg chg="delSldLayout">
        <pc:chgData name="Dragi Klimovski" userId="45db8f66-40dc-476e-9437-ce1de441a9a3" providerId="ADAL" clId="{9A907114-533D-4452-949F-2EE71B30360C}" dt="2023-07-29T01:34:44.381" v="0" actId="47"/>
        <pc:sldMasterMkLst>
          <pc:docMk/>
          <pc:sldMasterMk cId="1861798097" sldId="2147483655"/>
        </pc:sldMasterMkLst>
        <pc:sldLayoutChg chg="del">
          <pc:chgData name="Dragi Klimovski" userId="45db8f66-40dc-476e-9437-ce1de441a9a3" providerId="ADAL" clId="{9A907114-533D-4452-949F-2EE71B30360C}" dt="2023-07-29T01:34:44.381" v="0" actId="47"/>
          <pc:sldLayoutMkLst>
            <pc:docMk/>
            <pc:sldMasterMk cId="1861798097" sldId="2147483655"/>
            <pc:sldLayoutMk cId="3146246141" sldId="2147483672"/>
          </pc:sldLayoutMkLst>
        </pc:sldLayoutChg>
      </pc:sldMasterChg>
    </pc:docChg>
  </pc:docChgLst>
  <pc:docChgLst>
    <pc:chgData name="Joshua Waite" userId="a2bca29c-11b3-4888-994d-79a80a17e37a" providerId="ADAL" clId="{C4EBCD66-681A-47EC-8C91-5F4D2E6A15D2}"/>
    <pc:docChg chg="undo custSel delSld modSld sldOrd modMainMaster">
      <pc:chgData name="Joshua Waite" userId="a2bca29c-11b3-4888-994d-79a80a17e37a" providerId="ADAL" clId="{C4EBCD66-681A-47EC-8C91-5F4D2E6A15D2}" dt="2021-02-27T05:07:09.485" v="238" actId="47"/>
      <pc:docMkLst>
        <pc:docMk/>
      </pc:docMkLst>
      <pc:sldChg chg="del">
        <pc:chgData name="Joshua Waite" userId="a2bca29c-11b3-4888-994d-79a80a17e37a" providerId="ADAL" clId="{C4EBCD66-681A-47EC-8C91-5F4D2E6A15D2}" dt="2021-02-26T10:15:18.712" v="0" actId="47"/>
        <pc:sldMkLst>
          <pc:docMk/>
          <pc:sldMk cId="0" sldId="256"/>
        </pc:sldMkLst>
      </pc:sldChg>
      <pc:sldChg chg="del">
        <pc:chgData name="Joshua Waite" userId="a2bca29c-11b3-4888-994d-79a80a17e37a" providerId="ADAL" clId="{C4EBCD66-681A-47EC-8C91-5F4D2E6A15D2}" dt="2021-02-26T10:15:18.712" v="0" actId="47"/>
        <pc:sldMkLst>
          <pc:docMk/>
          <pc:sldMk cId="0" sldId="257"/>
        </pc:sldMkLst>
      </pc:sldChg>
      <pc:sldChg chg="del">
        <pc:chgData name="Joshua Waite" userId="a2bca29c-11b3-4888-994d-79a80a17e37a" providerId="ADAL" clId="{C4EBCD66-681A-47EC-8C91-5F4D2E6A15D2}" dt="2021-02-26T10:15:18.712" v="0" actId="47"/>
        <pc:sldMkLst>
          <pc:docMk/>
          <pc:sldMk cId="0" sldId="258"/>
        </pc:sldMkLst>
      </pc:sldChg>
      <pc:sldChg chg="del">
        <pc:chgData name="Joshua Waite" userId="a2bca29c-11b3-4888-994d-79a80a17e37a" providerId="ADAL" clId="{C4EBCD66-681A-47EC-8C91-5F4D2E6A15D2}" dt="2021-02-26T10:15:18.712" v="0" actId="47"/>
        <pc:sldMkLst>
          <pc:docMk/>
          <pc:sldMk cId="0" sldId="259"/>
        </pc:sldMkLst>
      </pc:sldChg>
      <pc:sldChg chg="del">
        <pc:chgData name="Joshua Waite" userId="a2bca29c-11b3-4888-994d-79a80a17e37a" providerId="ADAL" clId="{C4EBCD66-681A-47EC-8C91-5F4D2E6A15D2}" dt="2021-02-26T10:15:18.712" v="0" actId="47"/>
        <pc:sldMkLst>
          <pc:docMk/>
          <pc:sldMk cId="0" sldId="260"/>
        </pc:sldMkLst>
      </pc:sldChg>
      <pc:sldChg chg="del">
        <pc:chgData name="Joshua Waite" userId="a2bca29c-11b3-4888-994d-79a80a17e37a" providerId="ADAL" clId="{C4EBCD66-681A-47EC-8C91-5F4D2E6A15D2}" dt="2021-02-26T10:15:18.712" v="0" actId="47"/>
        <pc:sldMkLst>
          <pc:docMk/>
          <pc:sldMk cId="0" sldId="261"/>
        </pc:sldMkLst>
      </pc:sldChg>
      <pc:sldChg chg="addSp delSp modSp mod modClrScheme chgLayout">
        <pc:chgData name="Joshua Waite" userId="a2bca29c-11b3-4888-994d-79a80a17e37a" providerId="ADAL" clId="{C4EBCD66-681A-47EC-8C91-5F4D2E6A15D2}" dt="2021-02-26T10:27:25.407" v="151" actId="700"/>
        <pc:sldMkLst>
          <pc:docMk/>
          <pc:sldMk cId="0" sldId="262"/>
        </pc:sldMkLst>
        <pc:spChg chg="mod ord">
          <ac:chgData name="Joshua Waite" userId="a2bca29c-11b3-4888-994d-79a80a17e37a" providerId="ADAL" clId="{C4EBCD66-681A-47EC-8C91-5F4D2E6A15D2}" dt="2021-02-26T10:27:25.407" v="151" actId="700"/>
          <ac:spMkLst>
            <pc:docMk/>
            <pc:sldMk cId="0" sldId="262"/>
            <ac:spMk id="2" creationId="{00000000-0000-0000-0000-000000000000}"/>
          </ac:spMkLst>
        </pc:spChg>
        <pc:spChg chg="mod ord">
          <ac:chgData name="Joshua Waite" userId="a2bca29c-11b3-4888-994d-79a80a17e37a" providerId="ADAL" clId="{C4EBCD66-681A-47EC-8C91-5F4D2E6A15D2}" dt="2021-02-26T10:27:25.407" v="151" actId="700"/>
          <ac:spMkLst>
            <pc:docMk/>
            <pc:sldMk cId="0" sldId="262"/>
            <ac:spMk id="3" creationId="{00000000-0000-0000-0000-000000000000}"/>
          </ac:spMkLst>
        </pc:spChg>
        <pc:spChg chg="add del mod ord">
          <ac:chgData name="Joshua Waite" userId="a2bca29c-11b3-4888-994d-79a80a17e37a" providerId="ADAL" clId="{C4EBCD66-681A-47EC-8C91-5F4D2E6A15D2}" dt="2021-02-26T10:25:46.459" v="149" actId="700"/>
          <ac:spMkLst>
            <pc:docMk/>
            <pc:sldMk cId="0" sldId="262"/>
            <ac:spMk id="4" creationId="{601FE236-8190-448E-B1ED-1EAEF01A474F}"/>
          </ac:spMkLst>
        </pc:spChg>
        <pc:spChg chg="add del mod ord">
          <ac:chgData name="Joshua Waite" userId="a2bca29c-11b3-4888-994d-79a80a17e37a" providerId="ADAL" clId="{C4EBCD66-681A-47EC-8C91-5F4D2E6A15D2}" dt="2021-02-26T10:25:46.459" v="149" actId="700"/>
          <ac:spMkLst>
            <pc:docMk/>
            <pc:sldMk cId="0" sldId="262"/>
            <ac:spMk id="5" creationId="{0DE3D131-6815-44CD-AE22-9CD5B8411E9C}"/>
          </ac:spMkLst>
        </pc:spChg>
        <pc:spChg chg="add del mod ord">
          <ac:chgData name="Joshua Waite" userId="a2bca29c-11b3-4888-994d-79a80a17e37a" providerId="ADAL" clId="{C4EBCD66-681A-47EC-8C91-5F4D2E6A15D2}" dt="2021-02-26T10:25:46.459" v="149" actId="700"/>
          <ac:spMkLst>
            <pc:docMk/>
            <pc:sldMk cId="0" sldId="262"/>
            <ac:spMk id="6" creationId="{DEEA51CC-67F6-4B5D-84B9-22901715030F}"/>
          </ac:spMkLst>
        </pc:spChg>
        <pc:spChg chg="add del mod ord">
          <ac:chgData name="Joshua Waite" userId="a2bca29c-11b3-4888-994d-79a80a17e37a" providerId="ADAL" clId="{C4EBCD66-681A-47EC-8C91-5F4D2E6A15D2}" dt="2021-02-26T10:27:25.407" v="151" actId="700"/>
          <ac:spMkLst>
            <pc:docMk/>
            <pc:sldMk cId="0" sldId="262"/>
            <ac:spMk id="7" creationId="{8E050CCD-711D-45D6-8B83-FFB33BCC8D39}"/>
          </ac:spMkLst>
        </pc:spChg>
        <pc:spChg chg="add del mod ord">
          <ac:chgData name="Joshua Waite" userId="a2bca29c-11b3-4888-994d-79a80a17e37a" providerId="ADAL" clId="{C4EBCD66-681A-47EC-8C91-5F4D2E6A15D2}" dt="2021-02-26T10:27:25.407" v="151" actId="700"/>
          <ac:spMkLst>
            <pc:docMk/>
            <pc:sldMk cId="0" sldId="262"/>
            <ac:spMk id="8" creationId="{C80F5A9D-97F2-4AF2-A203-BC233EC187D5}"/>
          </ac:spMkLst>
        </pc:spChg>
        <pc:spChg chg="add del mod ord">
          <ac:chgData name="Joshua Waite" userId="a2bca29c-11b3-4888-994d-79a80a17e37a" providerId="ADAL" clId="{C4EBCD66-681A-47EC-8C91-5F4D2E6A15D2}" dt="2021-02-26T10:27:25.407" v="151" actId="700"/>
          <ac:spMkLst>
            <pc:docMk/>
            <pc:sldMk cId="0" sldId="262"/>
            <ac:spMk id="9" creationId="{4807ED3D-B8D2-41D4-AD09-FB393D439941}"/>
          </ac:spMkLst>
        </pc:spChg>
      </pc:sldChg>
      <pc:sldChg chg="modSp">
        <pc:chgData name="Joshua Waite" userId="a2bca29c-11b3-4888-994d-79a80a17e37a" providerId="ADAL" clId="{C4EBCD66-681A-47EC-8C91-5F4D2E6A15D2}" dt="2021-02-26T10:23:55.462" v="123"/>
        <pc:sldMkLst>
          <pc:docMk/>
          <pc:sldMk cId="0" sldId="263"/>
        </pc:sldMkLst>
        <pc:spChg chg="mod">
          <ac:chgData name="Joshua Waite" userId="a2bca29c-11b3-4888-994d-79a80a17e37a" providerId="ADAL" clId="{C4EBCD66-681A-47EC-8C91-5F4D2E6A15D2}" dt="2021-02-26T10:23:55.462" v="123"/>
          <ac:spMkLst>
            <pc:docMk/>
            <pc:sldMk cId="0" sldId="263"/>
            <ac:spMk id="2" creationId="{00000000-0000-0000-0000-000000000000}"/>
          </ac:spMkLst>
        </pc:spChg>
      </pc:sldChg>
      <pc:sldChg chg="modSp">
        <pc:chgData name="Joshua Waite" userId="a2bca29c-11b3-4888-994d-79a80a17e37a" providerId="ADAL" clId="{C4EBCD66-681A-47EC-8C91-5F4D2E6A15D2}" dt="2021-02-26T10:23:55.462" v="123"/>
        <pc:sldMkLst>
          <pc:docMk/>
          <pc:sldMk cId="0" sldId="264"/>
        </pc:sldMkLst>
        <pc:spChg chg="mod">
          <ac:chgData name="Joshua Waite" userId="a2bca29c-11b3-4888-994d-79a80a17e37a" providerId="ADAL" clId="{C4EBCD66-681A-47EC-8C91-5F4D2E6A15D2}" dt="2021-02-26T10:23:55.462" v="123"/>
          <ac:spMkLst>
            <pc:docMk/>
            <pc:sldMk cId="0" sldId="264"/>
            <ac:spMk id="2" creationId="{00000000-0000-0000-0000-000000000000}"/>
          </ac:spMkLst>
        </pc:spChg>
        <pc:spChg chg="mod">
          <ac:chgData name="Joshua Waite" userId="a2bca29c-11b3-4888-994d-79a80a17e37a" providerId="ADAL" clId="{C4EBCD66-681A-47EC-8C91-5F4D2E6A15D2}" dt="2021-02-26T10:23:55.462" v="123"/>
          <ac:spMkLst>
            <pc:docMk/>
            <pc:sldMk cId="0" sldId="264"/>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65"/>
        </pc:sldMkLst>
        <pc:spChg chg="mod">
          <ac:chgData name="Joshua Waite" userId="a2bca29c-11b3-4888-994d-79a80a17e37a" providerId="ADAL" clId="{C4EBCD66-681A-47EC-8C91-5F4D2E6A15D2}" dt="2021-02-26T10:23:55.462" v="123"/>
          <ac:spMkLst>
            <pc:docMk/>
            <pc:sldMk cId="0" sldId="265"/>
            <ac:spMk id="2" creationId="{00000000-0000-0000-0000-000000000000}"/>
          </ac:spMkLst>
        </pc:spChg>
        <pc:spChg chg="mod">
          <ac:chgData name="Joshua Waite" userId="a2bca29c-11b3-4888-994d-79a80a17e37a" providerId="ADAL" clId="{C4EBCD66-681A-47EC-8C91-5F4D2E6A15D2}" dt="2021-02-26T10:23:55.462" v="123"/>
          <ac:spMkLst>
            <pc:docMk/>
            <pc:sldMk cId="0" sldId="265"/>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66"/>
        </pc:sldMkLst>
        <pc:spChg chg="mod">
          <ac:chgData name="Joshua Waite" userId="a2bca29c-11b3-4888-994d-79a80a17e37a" providerId="ADAL" clId="{C4EBCD66-681A-47EC-8C91-5F4D2E6A15D2}" dt="2021-02-26T10:23:55.462" v="123"/>
          <ac:spMkLst>
            <pc:docMk/>
            <pc:sldMk cId="0" sldId="266"/>
            <ac:spMk id="2" creationId="{00000000-0000-0000-0000-000000000000}"/>
          </ac:spMkLst>
        </pc:spChg>
        <pc:spChg chg="mod">
          <ac:chgData name="Joshua Waite" userId="a2bca29c-11b3-4888-994d-79a80a17e37a" providerId="ADAL" clId="{C4EBCD66-681A-47EC-8C91-5F4D2E6A15D2}" dt="2021-02-26T10:23:55.462" v="123"/>
          <ac:spMkLst>
            <pc:docMk/>
            <pc:sldMk cId="0" sldId="266"/>
            <ac:spMk id="3" creationId="{00000000-0000-0000-0000-000000000000}"/>
          </ac:spMkLst>
        </pc:spChg>
      </pc:sldChg>
      <pc:sldChg chg="modSp del mod modShow">
        <pc:chgData name="Joshua Waite" userId="a2bca29c-11b3-4888-994d-79a80a17e37a" providerId="ADAL" clId="{C4EBCD66-681A-47EC-8C91-5F4D2E6A15D2}" dt="2021-02-27T05:07:01.681" v="235" actId="47"/>
        <pc:sldMkLst>
          <pc:docMk/>
          <pc:sldMk cId="0" sldId="267"/>
        </pc:sldMkLst>
        <pc:spChg chg="mod">
          <ac:chgData name="Joshua Waite" userId="a2bca29c-11b3-4888-994d-79a80a17e37a" providerId="ADAL" clId="{C4EBCD66-681A-47EC-8C91-5F4D2E6A15D2}" dt="2021-02-26T10:23:55.462" v="123"/>
          <ac:spMkLst>
            <pc:docMk/>
            <pc:sldMk cId="0" sldId="267"/>
            <ac:spMk id="2" creationId="{00000000-0000-0000-0000-000000000000}"/>
          </ac:spMkLst>
        </pc:spChg>
        <pc:spChg chg="mod">
          <ac:chgData name="Joshua Waite" userId="a2bca29c-11b3-4888-994d-79a80a17e37a" providerId="ADAL" clId="{C4EBCD66-681A-47EC-8C91-5F4D2E6A15D2}" dt="2021-02-26T10:23:55.462" v="123"/>
          <ac:spMkLst>
            <pc:docMk/>
            <pc:sldMk cId="0" sldId="267"/>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68"/>
        </pc:sldMkLst>
        <pc:spChg chg="mod">
          <ac:chgData name="Joshua Waite" userId="a2bca29c-11b3-4888-994d-79a80a17e37a" providerId="ADAL" clId="{C4EBCD66-681A-47EC-8C91-5F4D2E6A15D2}" dt="2021-02-26T10:23:55.462" v="123"/>
          <ac:spMkLst>
            <pc:docMk/>
            <pc:sldMk cId="0" sldId="268"/>
            <ac:spMk id="2" creationId="{00000000-0000-0000-0000-000000000000}"/>
          </ac:spMkLst>
        </pc:spChg>
        <pc:spChg chg="mod">
          <ac:chgData name="Joshua Waite" userId="a2bca29c-11b3-4888-994d-79a80a17e37a" providerId="ADAL" clId="{C4EBCD66-681A-47EC-8C91-5F4D2E6A15D2}" dt="2021-02-26T10:23:55.462" v="123"/>
          <ac:spMkLst>
            <pc:docMk/>
            <pc:sldMk cId="0" sldId="268"/>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69"/>
        </pc:sldMkLst>
        <pc:spChg chg="mod">
          <ac:chgData name="Joshua Waite" userId="a2bca29c-11b3-4888-994d-79a80a17e37a" providerId="ADAL" clId="{C4EBCD66-681A-47EC-8C91-5F4D2E6A15D2}" dt="2021-02-26T10:23:55.462" v="123"/>
          <ac:spMkLst>
            <pc:docMk/>
            <pc:sldMk cId="0" sldId="269"/>
            <ac:spMk id="2" creationId="{00000000-0000-0000-0000-000000000000}"/>
          </ac:spMkLst>
        </pc:spChg>
        <pc:spChg chg="mod">
          <ac:chgData name="Joshua Waite" userId="a2bca29c-11b3-4888-994d-79a80a17e37a" providerId="ADAL" clId="{C4EBCD66-681A-47EC-8C91-5F4D2E6A15D2}" dt="2021-02-26T10:23:55.462" v="123"/>
          <ac:spMkLst>
            <pc:docMk/>
            <pc:sldMk cId="0" sldId="269"/>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70"/>
        </pc:sldMkLst>
        <pc:spChg chg="mod">
          <ac:chgData name="Joshua Waite" userId="a2bca29c-11b3-4888-994d-79a80a17e37a" providerId="ADAL" clId="{C4EBCD66-681A-47EC-8C91-5F4D2E6A15D2}" dt="2021-02-26T10:23:55.462" v="123"/>
          <ac:spMkLst>
            <pc:docMk/>
            <pc:sldMk cId="0" sldId="270"/>
            <ac:spMk id="2" creationId="{00000000-0000-0000-0000-000000000000}"/>
          </ac:spMkLst>
        </pc:spChg>
        <pc:spChg chg="mod">
          <ac:chgData name="Joshua Waite" userId="a2bca29c-11b3-4888-994d-79a80a17e37a" providerId="ADAL" clId="{C4EBCD66-681A-47EC-8C91-5F4D2E6A15D2}" dt="2021-02-26T10:23:55.462" v="123"/>
          <ac:spMkLst>
            <pc:docMk/>
            <pc:sldMk cId="0" sldId="270"/>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72"/>
        </pc:sldMkLst>
        <pc:spChg chg="mod">
          <ac:chgData name="Joshua Waite" userId="a2bca29c-11b3-4888-994d-79a80a17e37a" providerId="ADAL" clId="{C4EBCD66-681A-47EC-8C91-5F4D2E6A15D2}" dt="2021-02-26T10:23:55.462" v="123"/>
          <ac:spMkLst>
            <pc:docMk/>
            <pc:sldMk cId="0" sldId="272"/>
            <ac:spMk id="2" creationId="{00000000-0000-0000-0000-000000000000}"/>
          </ac:spMkLst>
        </pc:spChg>
      </pc:sldChg>
      <pc:sldChg chg="modSp del mod modShow">
        <pc:chgData name="Joshua Waite" userId="a2bca29c-11b3-4888-994d-79a80a17e37a" providerId="ADAL" clId="{C4EBCD66-681A-47EC-8C91-5F4D2E6A15D2}" dt="2021-02-27T05:07:04.645" v="236" actId="47"/>
        <pc:sldMkLst>
          <pc:docMk/>
          <pc:sldMk cId="0" sldId="273"/>
        </pc:sldMkLst>
        <pc:spChg chg="mod">
          <ac:chgData name="Joshua Waite" userId="a2bca29c-11b3-4888-994d-79a80a17e37a" providerId="ADAL" clId="{C4EBCD66-681A-47EC-8C91-5F4D2E6A15D2}" dt="2021-02-26T10:23:55.462" v="123"/>
          <ac:spMkLst>
            <pc:docMk/>
            <pc:sldMk cId="0" sldId="273"/>
            <ac:spMk id="2" creationId="{00000000-0000-0000-0000-000000000000}"/>
          </ac:spMkLst>
        </pc:spChg>
        <pc:spChg chg="mod">
          <ac:chgData name="Joshua Waite" userId="a2bca29c-11b3-4888-994d-79a80a17e37a" providerId="ADAL" clId="{C4EBCD66-681A-47EC-8C91-5F4D2E6A15D2}" dt="2021-02-26T10:23:55.462" v="123"/>
          <ac:spMkLst>
            <pc:docMk/>
            <pc:sldMk cId="0" sldId="273"/>
            <ac:spMk id="3" creationId="{00000000-0000-0000-0000-000000000000}"/>
          </ac:spMkLst>
        </pc:spChg>
      </pc:sldChg>
      <pc:sldChg chg="modSp mod">
        <pc:chgData name="Joshua Waite" userId="a2bca29c-11b3-4888-994d-79a80a17e37a" providerId="ADAL" clId="{C4EBCD66-681A-47EC-8C91-5F4D2E6A15D2}" dt="2021-02-26T10:31:47.243" v="180" actId="207"/>
        <pc:sldMkLst>
          <pc:docMk/>
          <pc:sldMk cId="0" sldId="274"/>
        </pc:sldMkLst>
        <pc:spChg chg="mod">
          <ac:chgData name="Joshua Waite" userId="a2bca29c-11b3-4888-994d-79a80a17e37a" providerId="ADAL" clId="{C4EBCD66-681A-47EC-8C91-5F4D2E6A15D2}" dt="2021-02-26T10:23:55.462" v="123"/>
          <ac:spMkLst>
            <pc:docMk/>
            <pc:sldMk cId="0" sldId="274"/>
            <ac:spMk id="2" creationId="{00000000-0000-0000-0000-000000000000}"/>
          </ac:spMkLst>
        </pc:spChg>
        <pc:spChg chg="mod">
          <ac:chgData name="Joshua Waite" userId="a2bca29c-11b3-4888-994d-79a80a17e37a" providerId="ADAL" clId="{C4EBCD66-681A-47EC-8C91-5F4D2E6A15D2}" dt="2021-02-26T10:23:55.462" v="123"/>
          <ac:spMkLst>
            <pc:docMk/>
            <pc:sldMk cId="0" sldId="274"/>
            <ac:spMk id="3" creationId="{00000000-0000-0000-0000-000000000000}"/>
          </ac:spMkLst>
        </pc:spChg>
        <pc:spChg chg="mod">
          <ac:chgData name="Joshua Waite" userId="a2bca29c-11b3-4888-994d-79a80a17e37a" providerId="ADAL" clId="{C4EBCD66-681A-47EC-8C91-5F4D2E6A15D2}" dt="2021-02-26T10:31:47.243" v="180" actId="207"/>
          <ac:spMkLst>
            <pc:docMk/>
            <pc:sldMk cId="0" sldId="274"/>
            <ac:spMk id="4" creationId="{40BCBEE7-24FF-490F-B81D-12C7EE86E079}"/>
          </ac:spMkLst>
        </pc:spChg>
      </pc:sldChg>
      <pc:sldChg chg="modSp mod">
        <pc:chgData name="Joshua Waite" userId="a2bca29c-11b3-4888-994d-79a80a17e37a" providerId="ADAL" clId="{C4EBCD66-681A-47EC-8C91-5F4D2E6A15D2}" dt="2021-02-26T10:31:15.026" v="174" actId="403"/>
        <pc:sldMkLst>
          <pc:docMk/>
          <pc:sldMk cId="0" sldId="275"/>
        </pc:sldMkLst>
        <pc:spChg chg="mod">
          <ac:chgData name="Joshua Waite" userId="a2bca29c-11b3-4888-994d-79a80a17e37a" providerId="ADAL" clId="{C4EBCD66-681A-47EC-8C91-5F4D2E6A15D2}" dt="2021-02-26T10:23:55.462" v="123"/>
          <ac:spMkLst>
            <pc:docMk/>
            <pc:sldMk cId="0" sldId="275"/>
            <ac:spMk id="2" creationId="{00000000-0000-0000-0000-000000000000}"/>
          </ac:spMkLst>
        </pc:spChg>
        <pc:spChg chg="mod">
          <ac:chgData name="Joshua Waite" userId="a2bca29c-11b3-4888-994d-79a80a17e37a" providerId="ADAL" clId="{C4EBCD66-681A-47EC-8C91-5F4D2E6A15D2}" dt="2021-02-26T10:23:55.462" v="123"/>
          <ac:spMkLst>
            <pc:docMk/>
            <pc:sldMk cId="0" sldId="275"/>
            <ac:spMk id="3" creationId="{00000000-0000-0000-0000-000000000000}"/>
          </ac:spMkLst>
        </pc:spChg>
        <pc:spChg chg="mod">
          <ac:chgData name="Joshua Waite" userId="a2bca29c-11b3-4888-994d-79a80a17e37a" providerId="ADAL" clId="{C4EBCD66-681A-47EC-8C91-5F4D2E6A15D2}" dt="2021-02-26T10:31:15.026" v="174" actId="403"/>
          <ac:spMkLst>
            <pc:docMk/>
            <pc:sldMk cId="0" sldId="275"/>
            <ac:spMk id="4" creationId="{A7C7DB2D-8D6E-42E2-9990-47814604FFCD}"/>
          </ac:spMkLst>
        </pc:spChg>
      </pc:sldChg>
      <pc:sldChg chg="modSp mod">
        <pc:chgData name="Joshua Waite" userId="a2bca29c-11b3-4888-994d-79a80a17e37a" providerId="ADAL" clId="{C4EBCD66-681A-47EC-8C91-5F4D2E6A15D2}" dt="2021-02-26T10:33:05.410" v="191" actId="948"/>
        <pc:sldMkLst>
          <pc:docMk/>
          <pc:sldMk cId="0" sldId="276"/>
        </pc:sldMkLst>
        <pc:spChg chg="mod">
          <ac:chgData name="Joshua Waite" userId="a2bca29c-11b3-4888-994d-79a80a17e37a" providerId="ADAL" clId="{C4EBCD66-681A-47EC-8C91-5F4D2E6A15D2}" dt="2021-02-26T10:23:55.462" v="123"/>
          <ac:spMkLst>
            <pc:docMk/>
            <pc:sldMk cId="0" sldId="276"/>
            <ac:spMk id="2" creationId="{00000000-0000-0000-0000-000000000000}"/>
          </ac:spMkLst>
        </pc:spChg>
        <pc:spChg chg="mod">
          <ac:chgData name="Joshua Waite" userId="a2bca29c-11b3-4888-994d-79a80a17e37a" providerId="ADAL" clId="{C4EBCD66-681A-47EC-8C91-5F4D2E6A15D2}" dt="2021-02-26T10:23:55.462" v="123"/>
          <ac:spMkLst>
            <pc:docMk/>
            <pc:sldMk cId="0" sldId="276"/>
            <ac:spMk id="3" creationId="{00000000-0000-0000-0000-000000000000}"/>
          </ac:spMkLst>
        </pc:spChg>
        <pc:spChg chg="mod">
          <ac:chgData name="Joshua Waite" userId="a2bca29c-11b3-4888-994d-79a80a17e37a" providerId="ADAL" clId="{C4EBCD66-681A-47EC-8C91-5F4D2E6A15D2}" dt="2021-02-26T10:33:05.410" v="191" actId="948"/>
          <ac:spMkLst>
            <pc:docMk/>
            <pc:sldMk cId="0" sldId="276"/>
            <ac:spMk id="4" creationId="{7D71115F-527D-411E-91F2-93FAC117E7A2}"/>
          </ac:spMkLst>
        </pc:spChg>
      </pc:sldChg>
      <pc:sldChg chg="modSp">
        <pc:chgData name="Joshua Waite" userId="a2bca29c-11b3-4888-994d-79a80a17e37a" providerId="ADAL" clId="{C4EBCD66-681A-47EC-8C91-5F4D2E6A15D2}" dt="2021-02-26T10:23:55.462" v="123"/>
        <pc:sldMkLst>
          <pc:docMk/>
          <pc:sldMk cId="0" sldId="278"/>
        </pc:sldMkLst>
        <pc:spChg chg="mod">
          <ac:chgData name="Joshua Waite" userId="a2bca29c-11b3-4888-994d-79a80a17e37a" providerId="ADAL" clId="{C4EBCD66-681A-47EC-8C91-5F4D2E6A15D2}" dt="2021-02-26T10:23:55.462" v="123"/>
          <ac:spMkLst>
            <pc:docMk/>
            <pc:sldMk cId="0" sldId="278"/>
            <ac:spMk id="2" creationId="{00000000-0000-0000-0000-000000000000}"/>
          </ac:spMkLst>
        </pc:spChg>
      </pc:sldChg>
      <pc:sldChg chg="modSp mod">
        <pc:chgData name="Joshua Waite" userId="a2bca29c-11b3-4888-994d-79a80a17e37a" providerId="ADAL" clId="{C4EBCD66-681A-47EC-8C91-5F4D2E6A15D2}" dt="2021-02-26T10:34:20.164" v="196" actId="14100"/>
        <pc:sldMkLst>
          <pc:docMk/>
          <pc:sldMk cId="0" sldId="279"/>
        </pc:sldMkLst>
        <pc:spChg chg="mod">
          <ac:chgData name="Joshua Waite" userId="a2bca29c-11b3-4888-994d-79a80a17e37a" providerId="ADAL" clId="{C4EBCD66-681A-47EC-8C91-5F4D2E6A15D2}" dt="2021-02-26T10:23:55.462" v="123"/>
          <ac:spMkLst>
            <pc:docMk/>
            <pc:sldMk cId="0" sldId="279"/>
            <ac:spMk id="2" creationId="{00000000-0000-0000-0000-000000000000}"/>
          </ac:spMkLst>
        </pc:spChg>
        <pc:spChg chg="mod">
          <ac:chgData name="Joshua Waite" userId="a2bca29c-11b3-4888-994d-79a80a17e37a" providerId="ADAL" clId="{C4EBCD66-681A-47EC-8C91-5F4D2E6A15D2}" dt="2021-02-26T10:23:55.462" v="123"/>
          <ac:spMkLst>
            <pc:docMk/>
            <pc:sldMk cId="0" sldId="279"/>
            <ac:spMk id="3" creationId="{00000000-0000-0000-0000-000000000000}"/>
          </ac:spMkLst>
        </pc:spChg>
        <pc:graphicFrameChg chg="mod modGraphic">
          <ac:chgData name="Joshua Waite" userId="a2bca29c-11b3-4888-994d-79a80a17e37a" providerId="ADAL" clId="{C4EBCD66-681A-47EC-8C91-5F4D2E6A15D2}" dt="2021-02-26T10:34:20.164" v="196" actId="14100"/>
          <ac:graphicFrameMkLst>
            <pc:docMk/>
            <pc:sldMk cId="0" sldId="279"/>
            <ac:graphicFrameMk id="25" creationId="{00000000-0000-0000-0000-000000000000}"/>
          </ac:graphicFrameMkLst>
        </pc:graphicFrameChg>
      </pc:sldChg>
      <pc:sldChg chg="modSp del mod modShow">
        <pc:chgData name="Joshua Waite" userId="a2bca29c-11b3-4888-994d-79a80a17e37a" providerId="ADAL" clId="{C4EBCD66-681A-47EC-8C91-5F4D2E6A15D2}" dt="2021-02-27T05:07:06.898" v="237" actId="47"/>
        <pc:sldMkLst>
          <pc:docMk/>
          <pc:sldMk cId="0" sldId="280"/>
        </pc:sldMkLst>
        <pc:spChg chg="mod">
          <ac:chgData name="Joshua Waite" userId="a2bca29c-11b3-4888-994d-79a80a17e37a" providerId="ADAL" clId="{C4EBCD66-681A-47EC-8C91-5F4D2E6A15D2}" dt="2021-02-26T10:23:55.462" v="123"/>
          <ac:spMkLst>
            <pc:docMk/>
            <pc:sldMk cId="0" sldId="280"/>
            <ac:spMk id="2" creationId="{00000000-0000-0000-0000-000000000000}"/>
          </ac:spMkLst>
        </pc:spChg>
        <pc:spChg chg="mod">
          <ac:chgData name="Joshua Waite" userId="a2bca29c-11b3-4888-994d-79a80a17e37a" providerId="ADAL" clId="{C4EBCD66-681A-47EC-8C91-5F4D2E6A15D2}" dt="2021-02-26T10:23:55.462" v="123"/>
          <ac:spMkLst>
            <pc:docMk/>
            <pc:sldMk cId="0" sldId="280"/>
            <ac:spMk id="3" creationId="{00000000-0000-0000-0000-000000000000}"/>
          </ac:spMkLst>
        </pc:spChg>
      </pc:sldChg>
      <pc:sldChg chg="modSp mod">
        <pc:chgData name="Joshua Waite" userId="a2bca29c-11b3-4888-994d-79a80a17e37a" providerId="ADAL" clId="{C4EBCD66-681A-47EC-8C91-5F4D2E6A15D2}" dt="2021-02-26T10:35:00.062" v="202" actId="207"/>
        <pc:sldMkLst>
          <pc:docMk/>
          <pc:sldMk cId="0" sldId="281"/>
        </pc:sldMkLst>
        <pc:spChg chg="mod">
          <ac:chgData name="Joshua Waite" userId="a2bca29c-11b3-4888-994d-79a80a17e37a" providerId="ADAL" clId="{C4EBCD66-681A-47EC-8C91-5F4D2E6A15D2}" dt="2021-02-26T10:23:55.462" v="123"/>
          <ac:spMkLst>
            <pc:docMk/>
            <pc:sldMk cId="0" sldId="281"/>
            <ac:spMk id="2" creationId="{00000000-0000-0000-0000-000000000000}"/>
          </ac:spMkLst>
        </pc:spChg>
        <pc:spChg chg="mod">
          <ac:chgData name="Joshua Waite" userId="a2bca29c-11b3-4888-994d-79a80a17e37a" providerId="ADAL" clId="{C4EBCD66-681A-47EC-8C91-5F4D2E6A15D2}" dt="2021-02-26T10:23:55.462" v="123"/>
          <ac:spMkLst>
            <pc:docMk/>
            <pc:sldMk cId="0" sldId="281"/>
            <ac:spMk id="3" creationId="{00000000-0000-0000-0000-000000000000}"/>
          </ac:spMkLst>
        </pc:spChg>
        <pc:spChg chg="mod">
          <ac:chgData name="Joshua Waite" userId="a2bca29c-11b3-4888-994d-79a80a17e37a" providerId="ADAL" clId="{C4EBCD66-681A-47EC-8C91-5F4D2E6A15D2}" dt="2021-02-26T10:35:00.062" v="202" actId="207"/>
          <ac:spMkLst>
            <pc:docMk/>
            <pc:sldMk cId="0" sldId="281"/>
            <ac:spMk id="4" creationId="{505A442F-B57D-40C7-924E-47B73A12CA50}"/>
          </ac:spMkLst>
        </pc:spChg>
      </pc:sldChg>
      <pc:sldChg chg="modSp">
        <pc:chgData name="Joshua Waite" userId="a2bca29c-11b3-4888-994d-79a80a17e37a" providerId="ADAL" clId="{C4EBCD66-681A-47EC-8C91-5F4D2E6A15D2}" dt="2021-02-26T10:23:55.462" v="123"/>
        <pc:sldMkLst>
          <pc:docMk/>
          <pc:sldMk cId="0" sldId="283"/>
        </pc:sldMkLst>
        <pc:spChg chg="mod">
          <ac:chgData name="Joshua Waite" userId="a2bca29c-11b3-4888-994d-79a80a17e37a" providerId="ADAL" clId="{C4EBCD66-681A-47EC-8C91-5F4D2E6A15D2}" dt="2021-02-26T10:23:55.462" v="123"/>
          <ac:spMkLst>
            <pc:docMk/>
            <pc:sldMk cId="0" sldId="283"/>
            <ac:spMk id="2" creationId="{00000000-0000-0000-0000-000000000000}"/>
          </ac:spMkLst>
        </pc:spChg>
      </pc:sldChg>
      <pc:sldChg chg="modSp">
        <pc:chgData name="Joshua Waite" userId="a2bca29c-11b3-4888-994d-79a80a17e37a" providerId="ADAL" clId="{C4EBCD66-681A-47EC-8C91-5F4D2E6A15D2}" dt="2021-02-26T10:23:55.462" v="123"/>
        <pc:sldMkLst>
          <pc:docMk/>
          <pc:sldMk cId="0" sldId="284"/>
        </pc:sldMkLst>
        <pc:spChg chg="mod">
          <ac:chgData name="Joshua Waite" userId="a2bca29c-11b3-4888-994d-79a80a17e37a" providerId="ADAL" clId="{C4EBCD66-681A-47EC-8C91-5F4D2E6A15D2}" dt="2021-02-26T10:23:55.462" v="123"/>
          <ac:spMkLst>
            <pc:docMk/>
            <pc:sldMk cId="0" sldId="284"/>
            <ac:spMk id="2" creationId="{00000000-0000-0000-0000-000000000000}"/>
          </ac:spMkLst>
        </pc:spChg>
        <pc:spChg chg="mod">
          <ac:chgData name="Joshua Waite" userId="a2bca29c-11b3-4888-994d-79a80a17e37a" providerId="ADAL" clId="{C4EBCD66-681A-47EC-8C91-5F4D2E6A15D2}" dt="2021-02-26T10:23:55.462" v="123"/>
          <ac:spMkLst>
            <pc:docMk/>
            <pc:sldMk cId="0" sldId="284"/>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85"/>
        </pc:sldMkLst>
        <pc:spChg chg="mod">
          <ac:chgData name="Joshua Waite" userId="a2bca29c-11b3-4888-994d-79a80a17e37a" providerId="ADAL" clId="{C4EBCD66-681A-47EC-8C91-5F4D2E6A15D2}" dt="2021-02-26T10:23:55.462" v="123"/>
          <ac:spMkLst>
            <pc:docMk/>
            <pc:sldMk cId="0" sldId="285"/>
            <ac:spMk id="2" creationId="{00000000-0000-0000-0000-000000000000}"/>
          </ac:spMkLst>
        </pc:spChg>
        <pc:spChg chg="mod">
          <ac:chgData name="Joshua Waite" userId="a2bca29c-11b3-4888-994d-79a80a17e37a" providerId="ADAL" clId="{C4EBCD66-681A-47EC-8C91-5F4D2E6A15D2}" dt="2021-02-26T10:23:55.462" v="123"/>
          <ac:spMkLst>
            <pc:docMk/>
            <pc:sldMk cId="0" sldId="285"/>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86"/>
        </pc:sldMkLst>
        <pc:spChg chg="mod">
          <ac:chgData name="Joshua Waite" userId="a2bca29c-11b3-4888-994d-79a80a17e37a" providerId="ADAL" clId="{C4EBCD66-681A-47EC-8C91-5F4D2E6A15D2}" dt="2021-02-26T10:23:55.462" v="123"/>
          <ac:spMkLst>
            <pc:docMk/>
            <pc:sldMk cId="0" sldId="286"/>
            <ac:spMk id="2" creationId="{00000000-0000-0000-0000-000000000000}"/>
          </ac:spMkLst>
        </pc:spChg>
        <pc:spChg chg="mod">
          <ac:chgData name="Joshua Waite" userId="a2bca29c-11b3-4888-994d-79a80a17e37a" providerId="ADAL" clId="{C4EBCD66-681A-47EC-8C91-5F4D2E6A15D2}" dt="2021-02-26T10:23:55.462" v="123"/>
          <ac:spMkLst>
            <pc:docMk/>
            <pc:sldMk cId="0" sldId="286"/>
            <ac:spMk id="3" creationId="{00000000-0000-0000-0000-000000000000}"/>
          </ac:spMkLst>
        </pc:spChg>
      </pc:sldChg>
      <pc:sldChg chg="modSp mod">
        <pc:chgData name="Joshua Waite" userId="a2bca29c-11b3-4888-994d-79a80a17e37a" providerId="ADAL" clId="{C4EBCD66-681A-47EC-8C91-5F4D2E6A15D2}" dt="2021-02-26T10:35:43.762" v="206" actId="1076"/>
        <pc:sldMkLst>
          <pc:docMk/>
          <pc:sldMk cId="0" sldId="287"/>
        </pc:sldMkLst>
        <pc:spChg chg="mod">
          <ac:chgData name="Joshua Waite" userId="a2bca29c-11b3-4888-994d-79a80a17e37a" providerId="ADAL" clId="{C4EBCD66-681A-47EC-8C91-5F4D2E6A15D2}" dt="2021-02-26T10:23:55.462" v="123"/>
          <ac:spMkLst>
            <pc:docMk/>
            <pc:sldMk cId="0" sldId="287"/>
            <ac:spMk id="2" creationId="{00000000-0000-0000-0000-000000000000}"/>
          </ac:spMkLst>
        </pc:spChg>
        <pc:spChg chg="mod">
          <ac:chgData name="Joshua Waite" userId="a2bca29c-11b3-4888-994d-79a80a17e37a" providerId="ADAL" clId="{C4EBCD66-681A-47EC-8C91-5F4D2E6A15D2}" dt="2021-02-26T10:23:55.462" v="123"/>
          <ac:spMkLst>
            <pc:docMk/>
            <pc:sldMk cId="0" sldId="287"/>
            <ac:spMk id="3" creationId="{00000000-0000-0000-0000-000000000000}"/>
          </ac:spMkLst>
        </pc:spChg>
        <pc:spChg chg="mod">
          <ac:chgData name="Joshua Waite" userId="a2bca29c-11b3-4888-994d-79a80a17e37a" providerId="ADAL" clId="{C4EBCD66-681A-47EC-8C91-5F4D2E6A15D2}" dt="2021-02-26T10:35:43.762" v="206" actId="1076"/>
          <ac:spMkLst>
            <pc:docMk/>
            <pc:sldMk cId="0" sldId="287"/>
            <ac:spMk id="4" creationId="{24B96583-E1FD-4416-AF19-B9DD3E6BA59D}"/>
          </ac:spMkLst>
        </pc:spChg>
      </pc:sldChg>
      <pc:sldChg chg="modSp">
        <pc:chgData name="Joshua Waite" userId="a2bca29c-11b3-4888-994d-79a80a17e37a" providerId="ADAL" clId="{C4EBCD66-681A-47EC-8C91-5F4D2E6A15D2}" dt="2021-02-26T10:23:55.462" v="123"/>
        <pc:sldMkLst>
          <pc:docMk/>
          <pc:sldMk cId="0" sldId="289"/>
        </pc:sldMkLst>
        <pc:spChg chg="mod">
          <ac:chgData name="Joshua Waite" userId="a2bca29c-11b3-4888-994d-79a80a17e37a" providerId="ADAL" clId="{C4EBCD66-681A-47EC-8C91-5F4D2E6A15D2}" dt="2021-02-26T10:23:55.462" v="123"/>
          <ac:spMkLst>
            <pc:docMk/>
            <pc:sldMk cId="0" sldId="289"/>
            <ac:spMk id="2" creationId="{00000000-0000-0000-0000-000000000000}"/>
          </ac:spMkLst>
        </pc:spChg>
      </pc:sldChg>
      <pc:sldChg chg="modSp del mod modShow">
        <pc:chgData name="Joshua Waite" userId="a2bca29c-11b3-4888-994d-79a80a17e37a" providerId="ADAL" clId="{C4EBCD66-681A-47EC-8C91-5F4D2E6A15D2}" dt="2021-02-27T05:07:09.485" v="238" actId="47"/>
        <pc:sldMkLst>
          <pc:docMk/>
          <pc:sldMk cId="0" sldId="290"/>
        </pc:sldMkLst>
        <pc:spChg chg="mod">
          <ac:chgData name="Joshua Waite" userId="a2bca29c-11b3-4888-994d-79a80a17e37a" providerId="ADAL" clId="{C4EBCD66-681A-47EC-8C91-5F4D2E6A15D2}" dt="2021-02-26T10:23:55.462" v="123"/>
          <ac:spMkLst>
            <pc:docMk/>
            <pc:sldMk cId="0" sldId="290"/>
            <ac:spMk id="2" creationId="{00000000-0000-0000-0000-000000000000}"/>
          </ac:spMkLst>
        </pc:spChg>
        <pc:spChg chg="mod">
          <ac:chgData name="Joshua Waite" userId="a2bca29c-11b3-4888-994d-79a80a17e37a" providerId="ADAL" clId="{C4EBCD66-681A-47EC-8C91-5F4D2E6A15D2}" dt="2021-02-26T10:23:55.462" v="123"/>
          <ac:spMkLst>
            <pc:docMk/>
            <pc:sldMk cId="0" sldId="290"/>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91"/>
        </pc:sldMkLst>
        <pc:spChg chg="mod">
          <ac:chgData name="Joshua Waite" userId="a2bca29c-11b3-4888-994d-79a80a17e37a" providerId="ADAL" clId="{C4EBCD66-681A-47EC-8C91-5F4D2E6A15D2}" dt="2021-02-26T10:23:55.462" v="123"/>
          <ac:spMkLst>
            <pc:docMk/>
            <pc:sldMk cId="0" sldId="291"/>
            <ac:spMk id="2" creationId="{00000000-0000-0000-0000-000000000000}"/>
          </ac:spMkLst>
        </pc:spChg>
        <pc:spChg chg="mod">
          <ac:chgData name="Joshua Waite" userId="a2bca29c-11b3-4888-994d-79a80a17e37a" providerId="ADAL" clId="{C4EBCD66-681A-47EC-8C91-5F4D2E6A15D2}" dt="2021-02-26T10:23:55.462" v="123"/>
          <ac:spMkLst>
            <pc:docMk/>
            <pc:sldMk cId="0" sldId="291"/>
            <ac:spMk id="3" creationId="{00000000-0000-0000-0000-000000000000}"/>
          </ac:spMkLst>
        </pc:spChg>
      </pc:sldChg>
      <pc:sldChg chg="modSp">
        <pc:chgData name="Joshua Waite" userId="a2bca29c-11b3-4888-994d-79a80a17e37a" providerId="ADAL" clId="{C4EBCD66-681A-47EC-8C91-5F4D2E6A15D2}" dt="2021-02-26T10:23:55.462" v="123"/>
        <pc:sldMkLst>
          <pc:docMk/>
          <pc:sldMk cId="0" sldId="292"/>
        </pc:sldMkLst>
        <pc:spChg chg="mod">
          <ac:chgData name="Joshua Waite" userId="a2bca29c-11b3-4888-994d-79a80a17e37a" providerId="ADAL" clId="{C4EBCD66-681A-47EC-8C91-5F4D2E6A15D2}" dt="2021-02-26T10:23:55.462" v="123"/>
          <ac:spMkLst>
            <pc:docMk/>
            <pc:sldMk cId="0" sldId="292"/>
            <ac:spMk id="2" creationId="{00000000-0000-0000-0000-000000000000}"/>
          </ac:spMkLst>
        </pc:spChg>
        <pc:spChg chg="mod">
          <ac:chgData name="Joshua Waite" userId="a2bca29c-11b3-4888-994d-79a80a17e37a" providerId="ADAL" clId="{C4EBCD66-681A-47EC-8C91-5F4D2E6A15D2}" dt="2021-02-26T10:23:55.462" v="123"/>
          <ac:spMkLst>
            <pc:docMk/>
            <pc:sldMk cId="0" sldId="292"/>
            <ac:spMk id="3" creationId="{00000000-0000-0000-0000-000000000000}"/>
          </ac:spMkLst>
        </pc:spChg>
      </pc:sldChg>
      <pc:sldChg chg="modSp mod ord">
        <pc:chgData name="Joshua Waite" userId="a2bca29c-11b3-4888-994d-79a80a17e37a" providerId="ADAL" clId="{C4EBCD66-681A-47EC-8C91-5F4D2E6A15D2}" dt="2021-02-26T10:37:09.731" v="231"/>
        <pc:sldMkLst>
          <pc:docMk/>
          <pc:sldMk cId="0" sldId="293"/>
        </pc:sldMkLst>
        <pc:spChg chg="mod">
          <ac:chgData name="Joshua Waite" userId="a2bca29c-11b3-4888-994d-79a80a17e37a" providerId="ADAL" clId="{C4EBCD66-681A-47EC-8C91-5F4D2E6A15D2}" dt="2021-02-26T10:23:55.462" v="123"/>
          <ac:spMkLst>
            <pc:docMk/>
            <pc:sldMk cId="0" sldId="293"/>
            <ac:spMk id="2" creationId="{00000000-0000-0000-0000-000000000000}"/>
          </ac:spMkLst>
        </pc:spChg>
        <pc:spChg chg="mod">
          <ac:chgData name="Joshua Waite" userId="a2bca29c-11b3-4888-994d-79a80a17e37a" providerId="ADAL" clId="{C4EBCD66-681A-47EC-8C91-5F4D2E6A15D2}" dt="2021-02-26T10:23:55.462" v="123"/>
          <ac:spMkLst>
            <pc:docMk/>
            <pc:sldMk cId="0" sldId="293"/>
            <ac:spMk id="3" creationId="{00000000-0000-0000-0000-000000000000}"/>
          </ac:spMkLst>
        </pc:spChg>
        <pc:spChg chg="mod">
          <ac:chgData name="Joshua Waite" userId="a2bca29c-11b3-4888-994d-79a80a17e37a" providerId="ADAL" clId="{C4EBCD66-681A-47EC-8C91-5F4D2E6A15D2}" dt="2021-02-26T10:36:36.355" v="227" actId="113"/>
          <ac:spMkLst>
            <pc:docMk/>
            <pc:sldMk cId="0" sldId="293"/>
            <ac:spMk id="4" creationId="{2D4D39FF-FCDA-4E61-9A32-1315D880FB3D}"/>
          </ac:spMkLst>
        </pc:spChg>
      </pc:sldChg>
      <pc:sldChg chg="modSp del">
        <pc:chgData name="Joshua Waite" userId="a2bca29c-11b3-4888-994d-79a80a17e37a" providerId="ADAL" clId="{C4EBCD66-681A-47EC-8C91-5F4D2E6A15D2}" dt="2021-02-26T10:37:15.588" v="234" actId="47"/>
        <pc:sldMkLst>
          <pc:docMk/>
          <pc:sldMk cId="0" sldId="294"/>
        </pc:sldMkLst>
        <pc:spChg chg="mod">
          <ac:chgData name="Joshua Waite" userId="a2bca29c-11b3-4888-994d-79a80a17e37a" providerId="ADAL" clId="{C4EBCD66-681A-47EC-8C91-5F4D2E6A15D2}" dt="2021-02-26T10:23:55.462" v="123"/>
          <ac:spMkLst>
            <pc:docMk/>
            <pc:sldMk cId="0" sldId="294"/>
            <ac:spMk id="2" creationId="{00000000-0000-0000-0000-000000000000}"/>
          </ac:spMkLst>
        </pc:spChg>
      </pc:sldChg>
      <pc:sldChg chg="modSp">
        <pc:chgData name="Joshua Waite" userId="a2bca29c-11b3-4888-994d-79a80a17e37a" providerId="ADAL" clId="{C4EBCD66-681A-47EC-8C91-5F4D2E6A15D2}" dt="2021-02-26T10:23:55.462" v="123"/>
        <pc:sldMkLst>
          <pc:docMk/>
          <pc:sldMk cId="0" sldId="295"/>
        </pc:sldMkLst>
        <pc:spChg chg="mod">
          <ac:chgData name="Joshua Waite" userId="a2bca29c-11b3-4888-994d-79a80a17e37a" providerId="ADAL" clId="{C4EBCD66-681A-47EC-8C91-5F4D2E6A15D2}" dt="2021-02-26T10:23:55.462" v="123"/>
          <ac:spMkLst>
            <pc:docMk/>
            <pc:sldMk cId="0" sldId="295"/>
            <ac:spMk id="2" creationId="{00000000-0000-0000-0000-000000000000}"/>
          </ac:spMkLst>
        </pc:spChg>
        <pc:spChg chg="mod">
          <ac:chgData name="Joshua Waite" userId="a2bca29c-11b3-4888-994d-79a80a17e37a" providerId="ADAL" clId="{C4EBCD66-681A-47EC-8C91-5F4D2E6A15D2}" dt="2021-02-26T10:23:55.462" v="123"/>
          <ac:spMkLst>
            <pc:docMk/>
            <pc:sldMk cId="0" sldId="295"/>
            <ac:spMk id="3" creationId="{00000000-0000-0000-0000-000000000000}"/>
          </ac:spMkLst>
        </pc:spChg>
      </pc:sldChg>
      <pc:sldChg chg="modSp">
        <pc:chgData name="Joshua Waite" userId="a2bca29c-11b3-4888-994d-79a80a17e37a" providerId="ADAL" clId="{C4EBCD66-681A-47EC-8C91-5F4D2E6A15D2}" dt="2021-02-26T10:23:55.462" v="123"/>
        <pc:sldMkLst>
          <pc:docMk/>
          <pc:sldMk cId="3024360620" sldId="297"/>
        </pc:sldMkLst>
        <pc:spChg chg="mod">
          <ac:chgData name="Joshua Waite" userId="a2bca29c-11b3-4888-994d-79a80a17e37a" providerId="ADAL" clId="{C4EBCD66-681A-47EC-8C91-5F4D2E6A15D2}" dt="2021-02-26T10:23:55.462" v="123"/>
          <ac:spMkLst>
            <pc:docMk/>
            <pc:sldMk cId="3024360620" sldId="297"/>
            <ac:spMk id="2" creationId="{00000000-0000-0000-0000-000000000000}"/>
          </ac:spMkLst>
        </pc:spChg>
      </pc:sldChg>
      <pc:sldChg chg="modSp">
        <pc:chgData name="Joshua Waite" userId="a2bca29c-11b3-4888-994d-79a80a17e37a" providerId="ADAL" clId="{C4EBCD66-681A-47EC-8C91-5F4D2E6A15D2}" dt="2021-02-26T10:23:55.462" v="123"/>
        <pc:sldMkLst>
          <pc:docMk/>
          <pc:sldMk cId="1661869045" sldId="298"/>
        </pc:sldMkLst>
        <pc:spChg chg="mod">
          <ac:chgData name="Joshua Waite" userId="a2bca29c-11b3-4888-994d-79a80a17e37a" providerId="ADAL" clId="{C4EBCD66-681A-47EC-8C91-5F4D2E6A15D2}" dt="2021-02-26T10:23:55.462" v="123"/>
          <ac:spMkLst>
            <pc:docMk/>
            <pc:sldMk cId="1661869045" sldId="298"/>
            <ac:spMk id="2" creationId="{00000000-0000-0000-0000-000000000000}"/>
          </ac:spMkLst>
        </pc:spChg>
        <pc:spChg chg="mod">
          <ac:chgData name="Joshua Waite" userId="a2bca29c-11b3-4888-994d-79a80a17e37a" providerId="ADAL" clId="{C4EBCD66-681A-47EC-8C91-5F4D2E6A15D2}" dt="2021-02-26T10:23:55.462" v="123"/>
          <ac:spMkLst>
            <pc:docMk/>
            <pc:sldMk cId="1661869045" sldId="298"/>
            <ac:spMk id="3" creationId="{00000000-0000-0000-0000-000000000000}"/>
          </ac:spMkLst>
        </pc:spChg>
      </pc:sldChg>
      <pc:sldChg chg="modSp">
        <pc:chgData name="Joshua Waite" userId="a2bca29c-11b3-4888-994d-79a80a17e37a" providerId="ADAL" clId="{C4EBCD66-681A-47EC-8C91-5F4D2E6A15D2}" dt="2021-02-26T10:23:55.462" v="123"/>
        <pc:sldMkLst>
          <pc:docMk/>
          <pc:sldMk cId="4281972185" sldId="299"/>
        </pc:sldMkLst>
        <pc:spChg chg="mod">
          <ac:chgData name="Joshua Waite" userId="a2bca29c-11b3-4888-994d-79a80a17e37a" providerId="ADAL" clId="{C4EBCD66-681A-47EC-8C91-5F4D2E6A15D2}" dt="2021-02-26T10:23:55.462" v="123"/>
          <ac:spMkLst>
            <pc:docMk/>
            <pc:sldMk cId="4281972185" sldId="299"/>
            <ac:spMk id="2" creationId="{00000000-0000-0000-0000-000000000000}"/>
          </ac:spMkLst>
        </pc:spChg>
        <pc:spChg chg="mod">
          <ac:chgData name="Joshua Waite" userId="a2bca29c-11b3-4888-994d-79a80a17e37a" providerId="ADAL" clId="{C4EBCD66-681A-47EC-8C91-5F4D2E6A15D2}" dt="2021-02-26T10:23:55.462" v="123"/>
          <ac:spMkLst>
            <pc:docMk/>
            <pc:sldMk cId="4281972185" sldId="299"/>
            <ac:spMk id="3" creationId="{00000000-0000-0000-0000-000000000000}"/>
          </ac:spMkLst>
        </pc:spChg>
      </pc:sldChg>
      <pc:sldChg chg="modSp">
        <pc:chgData name="Joshua Waite" userId="a2bca29c-11b3-4888-994d-79a80a17e37a" providerId="ADAL" clId="{C4EBCD66-681A-47EC-8C91-5F4D2E6A15D2}" dt="2021-02-26T10:23:55.462" v="123"/>
        <pc:sldMkLst>
          <pc:docMk/>
          <pc:sldMk cId="2718525944" sldId="300"/>
        </pc:sldMkLst>
        <pc:spChg chg="mod">
          <ac:chgData name="Joshua Waite" userId="a2bca29c-11b3-4888-994d-79a80a17e37a" providerId="ADAL" clId="{C4EBCD66-681A-47EC-8C91-5F4D2E6A15D2}" dt="2021-02-26T10:23:55.462" v="123"/>
          <ac:spMkLst>
            <pc:docMk/>
            <pc:sldMk cId="2718525944" sldId="300"/>
            <ac:spMk id="2" creationId="{00000000-0000-0000-0000-000000000000}"/>
          </ac:spMkLst>
        </pc:spChg>
        <pc:spChg chg="mod">
          <ac:chgData name="Joshua Waite" userId="a2bca29c-11b3-4888-994d-79a80a17e37a" providerId="ADAL" clId="{C4EBCD66-681A-47EC-8C91-5F4D2E6A15D2}" dt="2021-02-26T10:23:55.462" v="123"/>
          <ac:spMkLst>
            <pc:docMk/>
            <pc:sldMk cId="2718525944" sldId="300"/>
            <ac:spMk id="3" creationId="{00000000-0000-0000-0000-000000000000}"/>
          </ac:spMkLst>
        </pc:spChg>
      </pc:sldChg>
      <pc:sldChg chg="modSp">
        <pc:chgData name="Joshua Waite" userId="a2bca29c-11b3-4888-994d-79a80a17e37a" providerId="ADAL" clId="{C4EBCD66-681A-47EC-8C91-5F4D2E6A15D2}" dt="2021-02-26T10:23:55.462" v="123"/>
        <pc:sldMkLst>
          <pc:docMk/>
          <pc:sldMk cId="2157401909" sldId="301"/>
        </pc:sldMkLst>
        <pc:spChg chg="mod">
          <ac:chgData name="Joshua Waite" userId="a2bca29c-11b3-4888-994d-79a80a17e37a" providerId="ADAL" clId="{C4EBCD66-681A-47EC-8C91-5F4D2E6A15D2}" dt="2021-02-26T10:23:55.462" v="123"/>
          <ac:spMkLst>
            <pc:docMk/>
            <pc:sldMk cId="2157401909" sldId="301"/>
            <ac:spMk id="2" creationId="{00000000-0000-0000-0000-000000000000}"/>
          </ac:spMkLst>
        </pc:spChg>
        <pc:spChg chg="mod">
          <ac:chgData name="Joshua Waite" userId="a2bca29c-11b3-4888-994d-79a80a17e37a" providerId="ADAL" clId="{C4EBCD66-681A-47EC-8C91-5F4D2E6A15D2}" dt="2021-02-26T10:23:55.462" v="123"/>
          <ac:spMkLst>
            <pc:docMk/>
            <pc:sldMk cId="2157401909" sldId="301"/>
            <ac:spMk id="3" creationId="{00000000-0000-0000-0000-000000000000}"/>
          </ac:spMkLst>
        </pc:spChg>
      </pc:sldChg>
      <pc:sldChg chg="modSp">
        <pc:chgData name="Joshua Waite" userId="a2bca29c-11b3-4888-994d-79a80a17e37a" providerId="ADAL" clId="{C4EBCD66-681A-47EC-8C91-5F4D2E6A15D2}" dt="2021-02-26T10:23:55.462" v="123"/>
        <pc:sldMkLst>
          <pc:docMk/>
          <pc:sldMk cId="2539509874" sldId="875"/>
        </pc:sldMkLst>
        <pc:spChg chg="mod">
          <ac:chgData name="Joshua Waite" userId="a2bca29c-11b3-4888-994d-79a80a17e37a" providerId="ADAL" clId="{C4EBCD66-681A-47EC-8C91-5F4D2E6A15D2}" dt="2021-02-26T10:23:55.462" v="123"/>
          <ac:spMkLst>
            <pc:docMk/>
            <pc:sldMk cId="2539509874" sldId="875"/>
            <ac:spMk id="2" creationId="{00000000-0000-0000-0000-000000000000}"/>
          </ac:spMkLst>
        </pc:spChg>
        <pc:spChg chg="mod">
          <ac:chgData name="Joshua Waite" userId="a2bca29c-11b3-4888-994d-79a80a17e37a" providerId="ADAL" clId="{C4EBCD66-681A-47EC-8C91-5F4D2E6A15D2}" dt="2021-02-26T10:23:55.462" v="123"/>
          <ac:spMkLst>
            <pc:docMk/>
            <pc:sldMk cId="2539509874" sldId="875"/>
            <ac:spMk id="3" creationId="{00000000-0000-0000-0000-000000000000}"/>
          </ac:spMkLst>
        </pc:spChg>
      </pc:sldChg>
      <pc:sldChg chg="modSp">
        <pc:chgData name="Joshua Waite" userId="a2bca29c-11b3-4888-994d-79a80a17e37a" providerId="ADAL" clId="{C4EBCD66-681A-47EC-8C91-5F4D2E6A15D2}" dt="2021-02-26T10:23:55.462" v="123"/>
        <pc:sldMkLst>
          <pc:docMk/>
          <pc:sldMk cId="788553490" sldId="876"/>
        </pc:sldMkLst>
        <pc:spChg chg="mod">
          <ac:chgData name="Joshua Waite" userId="a2bca29c-11b3-4888-994d-79a80a17e37a" providerId="ADAL" clId="{C4EBCD66-681A-47EC-8C91-5F4D2E6A15D2}" dt="2021-02-26T10:23:55.462" v="123"/>
          <ac:spMkLst>
            <pc:docMk/>
            <pc:sldMk cId="788553490" sldId="876"/>
            <ac:spMk id="2" creationId="{00000000-0000-0000-0000-000000000000}"/>
          </ac:spMkLst>
        </pc:spChg>
        <pc:spChg chg="mod">
          <ac:chgData name="Joshua Waite" userId="a2bca29c-11b3-4888-994d-79a80a17e37a" providerId="ADAL" clId="{C4EBCD66-681A-47EC-8C91-5F4D2E6A15D2}" dt="2021-02-26T10:23:55.462" v="123"/>
          <ac:spMkLst>
            <pc:docMk/>
            <pc:sldMk cId="788553490" sldId="876"/>
            <ac:spMk id="3" creationId="{00000000-0000-0000-0000-000000000000}"/>
          </ac:spMkLst>
        </pc:spChg>
      </pc:sldChg>
      <pc:sldChg chg="del">
        <pc:chgData name="Joshua Waite" userId="a2bca29c-11b3-4888-994d-79a80a17e37a" providerId="ADAL" clId="{C4EBCD66-681A-47EC-8C91-5F4D2E6A15D2}" dt="2021-02-26T10:15:18.712" v="0" actId="47"/>
        <pc:sldMkLst>
          <pc:docMk/>
          <pc:sldMk cId="1724556109" sldId="877"/>
        </pc:sldMkLst>
      </pc:sldChg>
      <pc:sldChg chg="del">
        <pc:chgData name="Joshua Waite" userId="a2bca29c-11b3-4888-994d-79a80a17e37a" providerId="ADAL" clId="{C4EBCD66-681A-47EC-8C91-5F4D2E6A15D2}" dt="2021-02-26T10:15:18.712" v="0" actId="47"/>
        <pc:sldMkLst>
          <pc:docMk/>
          <pc:sldMk cId="2929090567" sldId="878"/>
        </pc:sldMkLst>
      </pc:sldChg>
      <pc:sldChg chg="del">
        <pc:chgData name="Joshua Waite" userId="a2bca29c-11b3-4888-994d-79a80a17e37a" providerId="ADAL" clId="{C4EBCD66-681A-47EC-8C91-5F4D2E6A15D2}" dt="2021-02-26T10:15:18.712" v="0" actId="47"/>
        <pc:sldMkLst>
          <pc:docMk/>
          <pc:sldMk cId="3515716579" sldId="879"/>
        </pc:sldMkLst>
      </pc:sldChg>
      <pc:sldChg chg="ord">
        <pc:chgData name="Joshua Waite" userId="a2bca29c-11b3-4888-994d-79a80a17e37a" providerId="ADAL" clId="{C4EBCD66-681A-47EC-8C91-5F4D2E6A15D2}" dt="2021-02-26T10:37:11.931" v="233"/>
        <pc:sldMkLst>
          <pc:docMk/>
          <pc:sldMk cId="918679946" sldId="880"/>
        </pc:sldMkLst>
      </pc:sldChg>
      <pc:sldMasterChg chg="addSp modSp mod addSldLayout delSldLayout modSldLayout">
        <pc:chgData name="Joshua Waite" userId="a2bca29c-11b3-4888-994d-79a80a17e37a" providerId="ADAL" clId="{C4EBCD66-681A-47EC-8C91-5F4D2E6A15D2}" dt="2021-02-26T10:22:10.246" v="112" actId="6013"/>
        <pc:sldMasterMkLst>
          <pc:docMk/>
          <pc:sldMasterMk cId="0" sldId="2147483648"/>
        </pc:sldMasterMkLst>
        <pc:picChg chg="add mod">
          <ac:chgData name="Joshua Waite" userId="a2bca29c-11b3-4888-994d-79a80a17e37a" providerId="ADAL" clId="{C4EBCD66-681A-47EC-8C91-5F4D2E6A15D2}" dt="2021-02-26T10:17:41.079" v="10" actId="1076"/>
          <ac:picMkLst>
            <pc:docMk/>
            <pc:sldMasterMk cId="0" sldId="2147483648"/>
            <ac:picMk id="3" creationId="{D256861E-99AB-4804-901D-7DE354CBF530}"/>
          </ac:picMkLst>
        </pc:picChg>
        <pc:sldLayoutChg chg="addSp modSp mod setBg">
          <pc:chgData name="Joshua Waite" userId="a2bca29c-11b3-4888-994d-79a80a17e37a" providerId="ADAL" clId="{C4EBCD66-681A-47EC-8C91-5F4D2E6A15D2}" dt="2021-02-26T10:20:25.693" v="106"/>
          <pc:sldLayoutMkLst>
            <pc:docMk/>
            <pc:sldMasterMk cId="0" sldId="2147483648"/>
            <pc:sldLayoutMk cId="0" sldId="2147483650"/>
          </pc:sldLayoutMkLst>
          <pc:picChg chg="mod">
            <ac:chgData name="Joshua Waite" userId="a2bca29c-11b3-4888-994d-79a80a17e37a" providerId="ADAL" clId="{C4EBCD66-681A-47EC-8C91-5F4D2E6A15D2}" dt="2021-02-26T10:19:28.095" v="21" actId="1076"/>
            <ac:picMkLst>
              <pc:docMk/>
              <pc:sldMasterMk cId="0" sldId="2147483648"/>
              <pc:sldLayoutMk cId="0" sldId="2147483650"/>
              <ac:picMk id="4" creationId="{00000000-0000-0000-0000-000000000000}"/>
            </ac:picMkLst>
          </pc:picChg>
          <pc:picChg chg="add mod">
            <ac:chgData name="Joshua Waite" userId="a2bca29c-11b3-4888-994d-79a80a17e37a" providerId="ADAL" clId="{C4EBCD66-681A-47EC-8C91-5F4D2E6A15D2}" dt="2021-02-26T10:17:09.247" v="6" actId="14100"/>
            <ac:picMkLst>
              <pc:docMk/>
              <pc:sldMasterMk cId="0" sldId="2147483648"/>
              <pc:sldLayoutMk cId="0" sldId="2147483650"/>
              <ac:picMk id="5" creationId="{B1EB4D3A-F118-474B-8184-2EA6A3E9ED5A}"/>
            </ac:picMkLst>
          </pc:picChg>
        </pc:sldLayoutChg>
        <pc:sldLayoutChg chg="modSp mod">
          <pc:chgData name="Joshua Waite" userId="a2bca29c-11b3-4888-994d-79a80a17e37a" providerId="ADAL" clId="{C4EBCD66-681A-47EC-8C91-5F4D2E6A15D2}" dt="2021-02-26T10:21:49.262" v="111" actId="14100"/>
          <pc:sldLayoutMkLst>
            <pc:docMk/>
            <pc:sldMasterMk cId="0" sldId="2147483648"/>
            <pc:sldLayoutMk cId="0" sldId="2147483653"/>
          </pc:sldLayoutMkLst>
          <pc:picChg chg="mod">
            <ac:chgData name="Joshua Waite" userId="a2bca29c-11b3-4888-994d-79a80a17e37a" providerId="ADAL" clId="{C4EBCD66-681A-47EC-8C91-5F4D2E6A15D2}" dt="2021-02-26T10:21:49.262" v="111" actId="14100"/>
            <ac:picMkLst>
              <pc:docMk/>
              <pc:sldMasterMk cId="0" sldId="2147483648"/>
              <pc:sldLayoutMk cId="0" sldId="2147483653"/>
              <ac:picMk id="5" creationId="{00000000-0000-0000-0000-000000000000}"/>
            </ac:picMkLst>
          </pc:picChg>
        </pc:sldLayoutChg>
        <pc:sldLayoutChg chg="addSp modSp mod">
          <pc:chgData name="Joshua Waite" userId="a2bca29c-11b3-4888-994d-79a80a17e37a" providerId="ADAL" clId="{C4EBCD66-681A-47EC-8C91-5F4D2E6A15D2}" dt="2021-02-26T10:19:12.295" v="20" actId="1076"/>
          <pc:sldLayoutMkLst>
            <pc:docMk/>
            <pc:sldMasterMk cId="0" sldId="2147483648"/>
            <pc:sldLayoutMk cId="700001371" sldId="2147483654"/>
          </pc:sldLayoutMkLst>
          <pc:spChg chg="mod">
            <ac:chgData name="Joshua Waite" userId="a2bca29c-11b3-4888-994d-79a80a17e37a" providerId="ADAL" clId="{C4EBCD66-681A-47EC-8C91-5F4D2E6A15D2}" dt="2021-02-26T10:19:12.295" v="20" actId="1076"/>
            <ac:spMkLst>
              <pc:docMk/>
              <pc:sldMasterMk cId="0" sldId="2147483648"/>
              <pc:sldLayoutMk cId="700001371" sldId="2147483654"/>
              <ac:spMk id="5"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6"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7"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8"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9"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0"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1"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2"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3"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4"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5"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6"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7" creationId="{00000000-0000-0000-0000-000000000000}"/>
            </ac:spMkLst>
          </pc:spChg>
          <pc:spChg chg="mod">
            <ac:chgData name="Joshua Waite" userId="a2bca29c-11b3-4888-994d-79a80a17e37a" providerId="ADAL" clId="{C4EBCD66-681A-47EC-8C91-5F4D2E6A15D2}" dt="2021-02-26T10:19:12.295" v="20" actId="1076"/>
            <ac:spMkLst>
              <pc:docMk/>
              <pc:sldMasterMk cId="0" sldId="2147483648"/>
              <pc:sldLayoutMk cId="700001371" sldId="2147483654"/>
              <ac:spMk id="18" creationId="{00000000-0000-0000-0000-000000000000}"/>
            </ac:spMkLst>
          </pc:spChg>
          <pc:grpChg chg="mod">
            <ac:chgData name="Joshua Waite" userId="a2bca29c-11b3-4888-994d-79a80a17e37a" providerId="ADAL" clId="{C4EBCD66-681A-47EC-8C91-5F4D2E6A15D2}" dt="2021-02-26T10:19:12.295" v="20" actId="1076"/>
            <ac:grpSpMkLst>
              <pc:docMk/>
              <pc:sldMasterMk cId="0" sldId="2147483648"/>
              <pc:sldLayoutMk cId="700001371" sldId="2147483654"/>
              <ac:grpSpMk id="4" creationId="{00000000-0000-0000-0000-000000000000}"/>
            </ac:grpSpMkLst>
          </pc:grpChg>
          <pc:picChg chg="add mod">
            <ac:chgData name="Joshua Waite" userId="a2bca29c-11b3-4888-994d-79a80a17e37a" providerId="ADAL" clId="{C4EBCD66-681A-47EC-8C91-5F4D2E6A15D2}" dt="2021-02-26T10:19:08.976" v="19" actId="1076"/>
            <ac:picMkLst>
              <pc:docMk/>
              <pc:sldMasterMk cId="0" sldId="2147483648"/>
              <pc:sldLayoutMk cId="700001371" sldId="2147483654"/>
              <ac:picMk id="19" creationId="{90A0D930-E467-40BA-9FE9-F9583C3A030C}"/>
            </ac:picMkLst>
          </pc:picChg>
        </pc:sldLayoutChg>
        <pc:sldLayoutChg chg="new del mod">
          <pc:chgData name="Joshua Waite" userId="a2bca29c-11b3-4888-994d-79a80a17e37a" providerId="ADAL" clId="{C4EBCD66-681A-47EC-8C91-5F4D2E6A15D2}" dt="2021-02-26T10:18:36.928" v="12" actId="11236"/>
          <pc:sldLayoutMkLst>
            <pc:docMk/>
            <pc:sldMasterMk cId="0" sldId="2147483648"/>
            <pc:sldLayoutMk cId="292882436" sldId="2147483655"/>
          </pc:sldLayoutMkLst>
        </pc:sldLayoutChg>
      </pc:sldMasterChg>
      <pc:sldMasterChg chg="addSp delSp modSp mod modSldLayout">
        <pc:chgData name="Joshua Waite" userId="a2bca29c-11b3-4888-994d-79a80a17e37a" providerId="ADAL" clId="{C4EBCD66-681A-47EC-8C91-5F4D2E6A15D2}" dt="2021-02-26T10:29:24.837" v="168" actId="1076"/>
        <pc:sldMasterMkLst>
          <pc:docMk/>
          <pc:sldMasterMk cId="1861798097" sldId="2147483655"/>
        </pc:sldMasterMkLst>
        <pc:picChg chg="del">
          <ac:chgData name="Joshua Waite" userId="a2bca29c-11b3-4888-994d-79a80a17e37a" providerId="ADAL" clId="{C4EBCD66-681A-47EC-8C91-5F4D2E6A15D2}" dt="2021-02-26T10:23:18.098" v="113" actId="478"/>
          <ac:picMkLst>
            <pc:docMk/>
            <pc:sldMasterMk cId="1861798097" sldId="2147483655"/>
            <ac:picMk id="2" creationId="{16E139D2-86A9-4986-B612-6241FFD1061D}"/>
          </ac:picMkLst>
        </pc:picChg>
        <pc:picChg chg="add mod">
          <ac:chgData name="Joshua Waite" userId="a2bca29c-11b3-4888-994d-79a80a17e37a" providerId="ADAL" clId="{C4EBCD66-681A-47EC-8C91-5F4D2E6A15D2}" dt="2021-02-26T10:23:22.414" v="115" actId="14100"/>
          <ac:picMkLst>
            <pc:docMk/>
            <pc:sldMasterMk cId="1861798097" sldId="2147483655"/>
            <ac:picMk id="23" creationId="{135866B5-A41C-43D9-985D-3BA82420A120}"/>
          </ac:picMkLst>
        </pc:picChg>
        <pc:sldLayoutChg chg="addSp delSp modSp mod">
          <pc:chgData name="Joshua Waite" userId="a2bca29c-11b3-4888-994d-79a80a17e37a" providerId="ADAL" clId="{C4EBCD66-681A-47EC-8C91-5F4D2E6A15D2}" dt="2021-02-26T10:28:13.329" v="157" actId="478"/>
          <pc:sldLayoutMkLst>
            <pc:docMk/>
            <pc:sldMasterMk cId="1861798097" sldId="2147483655"/>
            <pc:sldLayoutMk cId="2261231086" sldId="2147483656"/>
          </pc:sldLayoutMkLst>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9"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10"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12"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13"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14"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15" creationId="{00000000-0000-0000-0000-000000000000}"/>
            </ac:spMkLst>
          </pc:spChg>
          <pc:spChg chg="add del">
            <ac:chgData name="Joshua Waite" userId="a2bca29c-11b3-4888-994d-79a80a17e37a" providerId="ADAL" clId="{C4EBCD66-681A-47EC-8C91-5F4D2E6A15D2}" dt="2021-02-26T10:28:13.329" v="157" actId="478"/>
            <ac:spMkLst>
              <pc:docMk/>
              <pc:sldMasterMk cId="1861798097" sldId="2147483655"/>
              <pc:sldLayoutMk cId="2261231086" sldId="2147483656"/>
              <ac:spMk id="16" creationId="{00000000-0000-0000-0000-000000000000}"/>
            </ac:spMkLst>
          </pc:spChg>
          <pc:spChg chg="add del">
            <ac:chgData name="Joshua Waite" userId="a2bca29c-11b3-4888-994d-79a80a17e37a" providerId="ADAL" clId="{C4EBCD66-681A-47EC-8C91-5F4D2E6A15D2}" dt="2021-02-26T10:28:13.329" v="157" actId="478"/>
            <ac:spMkLst>
              <pc:docMk/>
              <pc:sldMasterMk cId="1861798097" sldId="2147483655"/>
              <pc:sldLayoutMk cId="2261231086" sldId="2147483656"/>
              <ac:spMk id="17" creationId="{00000000-0000-0000-0000-000000000000}"/>
            </ac:spMkLst>
          </pc:spChg>
          <pc:spChg chg="add del">
            <ac:chgData name="Joshua Waite" userId="a2bca29c-11b3-4888-994d-79a80a17e37a" providerId="ADAL" clId="{C4EBCD66-681A-47EC-8C91-5F4D2E6A15D2}" dt="2021-02-26T10:28:13.329" v="157" actId="478"/>
            <ac:spMkLst>
              <pc:docMk/>
              <pc:sldMasterMk cId="1861798097" sldId="2147483655"/>
              <pc:sldLayoutMk cId="2261231086" sldId="2147483656"/>
              <ac:spMk id="18" creationId="{00000000-0000-0000-0000-000000000000}"/>
            </ac:spMkLst>
          </pc:spChg>
          <pc:spChg chg="add del">
            <ac:chgData name="Joshua Waite" userId="a2bca29c-11b3-4888-994d-79a80a17e37a" providerId="ADAL" clId="{C4EBCD66-681A-47EC-8C91-5F4D2E6A15D2}" dt="2021-02-26T10:28:13.329" v="157" actId="478"/>
            <ac:spMkLst>
              <pc:docMk/>
              <pc:sldMasterMk cId="1861798097" sldId="2147483655"/>
              <pc:sldLayoutMk cId="2261231086" sldId="2147483656"/>
              <ac:spMk id="19" creationId="{00000000-0000-0000-0000-000000000000}"/>
            </ac:spMkLst>
          </pc:spChg>
          <pc:spChg chg="add del">
            <ac:chgData name="Joshua Waite" userId="a2bca29c-11b3-4888-994d-79a80a17e37a" providerId="ADAL" clId="{C4EBCD66-681A-47EC-8C91-5F4D2E6A15D2}" dt="2021-02-26T10:28:13.329" v="157" actId="478"/>
            <ac:spMkLst>
              <pc:docMk/>
              <pc:sldMasterMk cId="1861798097" sldId="2147483655"/>
              <pc:sldLayoutMk cId="2261231086" sldId="2147483656"/>
              <ac:spMk id="20"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1"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2"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3"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4"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5"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6"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7" creationId="{00000000-0000-0000-0000-000000000000}"/>
            </ac:spMkLst>
          </pc:spChg>
          <pc:spChg chg="mod">
            <ac:chgData name="Joshua Waite" userId="a2bca29c-11b3-4888-994d-79a80a17e37a" providerId="ADAL" clId="{C4EBCD66-681A-47EC-8C91-5F4D2E6A15D2}" dt="2021-02-26T10:28:12.543" v="155" actId="1076"/>
            <ac:spMkLst>
              <pc:docMk/>
              <pc:sldMasterMk cId="1861798097" sldId="2147483655"/>
              <pc:sldLayoutMk cId="2261231086" sldId="2147483656"/>
              <ac:spMk id="28" creationId="{00000000-0000-0000-0000-000000000000}"/>
            </ac:spMkLst>
          </pc:spChg>
          <pc:spChg chg="add del mod">
            <ac:chgData name="Joshua Waite" userId="a2bca29c-11b3-4888-994d-79a80a17e37a" providerId="ADAL" clId="{C4EBCD66-681A-47EC-8C91-5F4D2E6A15D2}" dt="2021-02-26T10:28:12.751" v="156"/>
            <ac:spMkLst>
              <pc:docMk/>
              <pc:sldMasterMk cId="1861798097" sldId="2147483655"/>
              <pc:sldLayoutMk cId="2261231086" sldId="2147483656"/>
              <ac:spMk id="30" creationId="{74F4DBA9-0605-40CD-9982-5A028D13333A}"/>
            </ac:spMkLst>
          </pc:spChg>
          <pc:spChg chg="add del mod">
            <ac:chgData name="Joshua Waite" userId="a2bca29c-11b3-4888-994d-79a80a17e37a" providerId="ADAL" clId="{C4EBCD66-681A-47EC-8C91-5F4D2E6A15D2}" dt="2021-02-26T10:28:12.751" v="156"/>
            <ac:spMkLst>
              <pc:docMk/>
              <pc:sldMasterMk cId="1861798097" sldId="2147483655"/>
              <pc:sldLayoutMk cId="2261231086" sldId="2147483656"/>
              <ac:spMk id="31" creationId="{B5F76853-BC42-4955-8199-CFCA77C67B1C}"/>
            </ac:spMkLst>
          </pc:spChg>
          <pc:grpChg chg="mod">
            <ac:chgData name="Joshua Waite" userId="a2bca29c-11b3-4888-994d-79a80a17e37a" providerId="ADAL" clId="{C4EBCD66-681A-47EC-8C91-5F4D2E6A15D2}" dt="2021-02-26T10:28:12.543" v="155" actId="1076"/>
            <ac:grpSpMkLst>
              <pc:docMk/>
              <pc:sldMasterMk cId="1861798097" sldId="2147483655"/>
              <pc:sldLayoutMk cId="2261231086" sldId="2147483656"/>
              <ac:grpSpMk id="6" creationId="{00000000-0000-0000-0000-000000000000}"/>
            </ac:grpSpMkLst>
          </pc:grpChg>
          <pc:picChg chg="del">
            <ac:chgData name="Joshua Waite" userId="a2bca29c-11b3-4888-994d-79a80a17e37a" providerId="ADAL" clId="{C4EBCD66-681A-47EC-8C91-5F4D2E6A15D2}" dt="2021-02-26T10:24:10.492" v="124" actId="478"/>
            <ac:picMkLst>
              <pc:docMk/>
              <pc:sldMasterMk cId="1861798097" sldId="2147483655"/>
              <pc:sldLayoutMk cId="2261231086" sldId="2147483656"/>
              <ac:picMk id="2" creationId="{26E6E1A4-1F52-4CEC-B8C9-E6EB7B4C994F}"/>
            </ac:picMkLst>
          </pc:picChg>
          <pc:picChg chg="add del mod">
            <ac:chgData name="Joshua Waite" userId="a2bca29c-11b3-4888-994d-79a80a17e37a" providerId="ADAL" clId="{C4EBCD66-681A-47EC-8C91-5F4D2E6A15D2}" dt="2021-02-26T10:28:13.329" v="157" actId="478"/>
            <ac:picMkLst>
              <pc:docMk/>
              <pc:sldMasterMk cId="1861798097" sldId="2147483655"/>
              <pc:sldLayoutMk cId="2261231086" sldId="2147483656"/>
              <ac:picMk id="29" creationId="{9BE5C814-5F4B-4BDD-B4C8-929D32C657E5}"/>
            </ac:picMkLst>
          </pc:picChg>
          <pc:picChg chg="add del mod">
            <ac:chgData name="Joshua Waite" userId="a2bca29c-11b3-4888-994d-79a80a17e37a" providerId="ADAL" clId="{C4EBCD66-681A-47EC-8C91-5F4D2E6A15D2}" dt="2021-02-26T10:28:12.751" v="156"/>
            <ac:picMkLst>
              <pc:docMk/>
              <pc:sldMasterMk cId="1861798097" sldId="2147483655"/>
              <pc:sldLayoutMk cId="2261231086" sldId="2147483656"/>
              <ac:picMk id="32" creationId="{C814AA9D-8501-487B-BD59-DB61A4C699A0}"/>
            </ac:picMkLst>
          </pc:picChg>
        </pc:sldLayoutChg>
        <pc:sldLayoutChg chg="addSp delSp modSp mod">
          <pc:chgData name="Joshua Waite" userId="a2bca29c-11b3-4888-994d-79a80a17e37a" providerId="ADAL" clId="{C4EBCD66-681A-47EC-8C91-5F4D2E6A15D2}" dt="2021-02-26T10:24:56.229" v="136"/>
          <pc:sldLayoutMkLst>
            <pc:docMk/>
            <pc:sldMasterMk cId="1861798097" sldId="2147483655"/>
            <pc:sldLayoutMk cId="2926361435" sldId="2147483657"/>
          </pc:sldLayoutMkLst>
          <pc:picChg chg="del">
            <ac:chgData name="Joshua Waite" userId="a2bca29c-11b3-4888-994d-79a80a17e37a" providerId="ADAL" clId="{C4EBCD66-681A-47EC-8C91-5F4D2E6A15D2}" dt="2021-02-26T10:24:50.173" v="135" actId="478"/>
            <ac:picMkLst>
              <pc:docMk/>
              <pc:sldMasterMk cId="1861798097" sldId="2147483655"/>
              <pc:sldLayoutMk cId="2926361435" sldId="2147483657"/>
              <ac:picMk id="2" creationId="{957D8104-01F2-454C-9A40-59598DA2FBA7}"/>
            </ac:picMkLst>
          </pc:picChg>
          <pc:picChg chg="add mod">
            <ac:chgData name="Joshua Waite" userId="a2bca29c-11b3-4888-994d-79a80a17e37a" providerId="ADAL" clId="{C4EBCD66-681A-47EC-8C91-5F4D2E6A15D2}" dt="2021-02-26T10:24:56.229" v="136"/>
            <ac:picMkLst>
              <pc:docMk/>
              <pc:sldMasterMk cId="1861798097" sldId="2147483655"/>
              <pc:sldLayoutMk cId="2926361435" sldId="2147483657"/>
              <ac:picMk id="31" creationId="{4A8754C1-3CCB-4E06-A1EC-0DC337DEB569}"/>
            </ac:picMkLst>
          </pc:picChg>
        </pc:sldLayoutChg>
        <pc:sldLayoutChg chg="addSp delSp modSp mod">
          <pc:chgData name="Joshua Waite" userId="a2bca29c-11b3-4888-994d-79a80a17e37a" providerId="ADAL" clId="{C4EBCD66-681A-47EC-8C91-5F4D2E6A15D2}" dt="2021-02-26T10:25:09.575" v="141" actId="1076"/>
          <pc:sldLayoutMkLst>
            <pc:docMk/>
            <pc:sldMasterMk cId="1861798097" sldId="2147483655"/>
            <pc:sldLayoutMk cId="2962325638" sldId="2147483658"/>
          </pc:sldLayoutMkLst>
          <pc:picChg chg="del">
            <ac:chgData name="Joshua Waite" userId="a2bca29c-11b3-4888-994d-79a80a17e37a" providerId="ADAL" clId="{C4EBCD66-681A-47EC-8C91-5F4D2E6A15D2}" dt="2021-02-26T10:25:00.557" v="137" actId="478"/>
            <ac:picMkLst>
              <pc:docMk/>
              <pc:sldMasterMk cId="1861798097" sldId="2147483655"/>
              <pc:sldLayoutMk cId="2962325638" sldId="2147483658"/>
              <ac:picMk id="3" creationId="{8524D8A9-7052-4C51-BDCE-4CDFA3DDB70C}"/>
            </ac:picMkLst>
          </pc:picChg>
          <pc:picChg chg="add mod">
            <ac:chgData name="Joshua Waite" userId="a2bca29c-11b3-4888-994d-79a80a17e37a" providerId="ADAL" clId="{C4EBCD66-681A-47EC-8C91-5F4D2E6A15D2}" dt="2021-02-26T10:25:09.575" v="141" actId="1076"/>
            <ac:picMkLst>
              <pc:docMk/>
              <pc:sldMasterMk cId="1861798097" sldId="2147483655"/>
              <pc:sldLayoutMk cId="2962325638" sldId="2147483658"/>
              <ac:picMk id="31" creationId="{D62D623A-5561-439C-B5A7-BCFBDB2046CD}"/>
            </ac:picMkLst>
          </pc:picChg>
        </pc:sldLayoutChg>
        <pc:sldLayoutChg chg="addSp delSp modSp mod">
          <pc:chgData name="Joshua Waite" userId="a2bca29c-11b3-4888-994d-79a80a17e37a" providerId="ADAL" clId="{C4EBCD66-681A-47EC-8C91-5F4D2E6A15D2}" dt="2021-02-26T10:28:13.474" v="158" actId="1037"/>
          <pc:sldLayoutMkLst>
            <pc:docMk/>
            <pc:sldMasterMk cId="1861798097" sldId="2147483655"/>
            <pc:sldLayoutMk cId="3476404328" sldId="2147483659"/>
          </pc:sldLayoutMkLst>
          <pc:picChg chg="del">
            <ac:chgData name="Joshua Waite" userId="a2bca29c-11b3-4888-994d-79a80a17e37a" providerId="ADAL" clId="{C4EBCD66-681A-47EC-8C91-5F4D2E6A15D2}" dt="2021-02-26T10:25:12.300" v="142" actId="478"/>
            <ac:picMkLst>
              <pc:docMk/>
              <pc:sldMasterMk cId="1861798097" sldId="2147483655"/>
              <pc:sldLayoutMk cId="3476404328" sldId="2147483659"/>
              <ac:picMk id="2" creationId="{1EFB3439-A92E-41B8-849F-4181DED906C4}"/>
            </ac:picMkLst>
          </pc:picChg>
          <pc:picChg chg="add mod">
            <ac:chgData name="Joshua Waite" userId="a2bca29c-11b3-4888-994d-79a80a17e37a" providerId="ADAL" clId="{C4EBCD66-681A-47EC-8C91-5F4D2E6A15D2}" dt="2021-02-26T10:28:13.474" v="158" actId="1037"/>
            <ac:picMkLst>
              <pc:docMk/>
              <pc:sldMasterMk cId="1861798097" sldId="2147483655"/>
              <pc:sldLayoutMk cId="3476404328" sldId="2147483659"/>
              <ac:picMk id="26" creationId="{E530BD85-0BF5-4ECB-AB3A-1B69E63580A2}"/>
            </ac:picMkLst>
          </pc:picChg>
        </pc:sldLayoutChg>
        <pc:sldLayoutChg chg="addSp delSp modSp mod">
          <pc:chgData name="Joshua Waite" userId="a2bca29c-11b3-4888-994d-79a80a17e37a" providerId="ADAL" clId="{C4EBCD66-681A-47EC-8C91-5F4D2E6A15D2}" dt="2021-02-26T10:23:48.539" v="122" actId="1076"/>
          <pc:sldLayoutMkLst>
            <pc:docMk/>
            <pc:sldMasterMk cId="1861798097" sldId="2147483655"/>
            <pc:sldLayoutMk cId="2050553186" sldId="2147483665"/>
          </pc:sldLayoutMkLst>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5"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6"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7"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8"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9"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0"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1"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2"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3"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4"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5"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6"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7" creationId="{00000000-0000-0000-0000-000000000000}"/>
            </ac:spMkLst>
          </pc:spChg>
          <pc:spChg chg="mod">
            <ac:chgData name="Joshua Waite" userId="a2bca29c-11b3-4888-994d-79a80a17e37a" providerId="ADAL" clId="{C4EBCD66-681A-47EC-8C91-5F4D2E6A15D2}" dt="2021-02-26T10:23:46.322" v="121" actId="1076"/>
            <ac:spMkLst>
              <pc:docMk/>
              <pc:sldMasterMk cId="1861798097" sldId="2147483655"/>
              <pc:sldLayoutMk cId="2050553186" sldId="2147483665"/>
              <ac:spMk id="18" creationId="{00000000-0000-0000-0000-000000000000}"/>
            </ac:spMkLst>
          </pc:spChg>
          <pc:grpChg chg="mod">
            <ac:chgData name="Joshua Waite" userId="a2bca29c-11b3-4888-994d-79a80a17e37a" providerId="ADAL" clId="{C4EBCD66-681A-47EC-8C91-5F4D2E6A15D2}" dt="2021-02-26T10:23:46.322" v="121" actId="1076"/>
            <ac:grpSpMkLst>
              <pc:docMk/>
              <pc:sldMasterMk cId="1861798097" sldId="2147483655"/>
              <pc:sldLayoutMk cId="2050553186" sldId="2147483665"/>
              <ac:grpSpMk id="4" creationId="{00000000-0000-0000-0000-000000000000}"/>
            </ac:grpSpMkLst>
          </pc:grpChg>
          <pc:picChg chg="del">
            <ac:chgData name="Joshua Waite" userId="a2bca29c-11b3-4888-994d-79a80a17e37a" providerId="ADAL" clId="{C4EBCD66-681A-47EC-8C91-5F4D2E6A15D2}" dt="2021-02-26T10:23:33.373" v="116" actId="478"/>
            <ac:picMkLst>
              <pc:docMk/>
              <pc:sldMasterMk cId="1861798097" sldId="2147483655"/>
              <pc:sldLayoutMk cId="2050553186" sldId="2147483665"/>
              <ac:picMk id="3" creationId="{CE628601-778B-4384-92C9-4E85F5A5E439}"/>
            </ac:picMkLst>
          </pc:picChg>
          <pc:picChg chg="add mod">
            <ac:chgData name="Joshua Waite" userId="a2bca29c-11b3-4888-994d-79a80a17e37a" providerId="ADAL" clId="{C4EBCD66-681A-47EC-8C91-5F4D2E6A15D2}" dt="2021-02-26T10:23:48.539" v="122" actId="1076"/>
            <ac:picMkLst>
              <pc:docMk/>
              <pc:sldMasterMk cId="1861798097" sldId="2147483655"/>
              <pc:sldLayoutMk cId="2050553186" sldId="2147483665"/>
              <ac:picMk id="19" creationId="{AC24D976-3716-4D45-A4EE-3A368BD4C0FC}"/>
            </ac:picMkLst>
          </pc:picChg>
        </pc:sldLayoutChg>
        <pc:sldLayoutChg chg="addSp delSp modSp mod">
          <pc:chgData name="Joshua Waite" userId="a2bca29c-11b3-4888-994d-79a80a17e37a" providerId="ADAL" clId="{C4EBCD66-681A-47EC-8C91-5F4D2E6A15D2}" dt="2021-02-26T10:29:24.837" v="168" actId="1076"/>
          <pc:sldLayoutMkLst>
            <pc:docMk/>
            <pc:sldMasterMk cId="1861798097" sldId="2147483655"/>
            <pc:sldLayoutMk cId="4215633109" sldId="2147483671"/>
          </pc:sldLayoutMkLst>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8" creationId="{FFB85093-F741-4F2D-84FA-D84DB1B11C9D}"/>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9" creationId="{92866174-3DBB-478A-84B8-8812800CF783}"/>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0" creationId="{B2C41842-FC10-4536-93DB-035685C6564F}"/>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1" creationId="{01D88E52-2E3C-44A2-B31E-CFFB83BC4D4F}"/>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2" creationId="{C869D7ED-B5F4-47F7-A735-2FBC9022C932}"/>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3" creationId="{32F5E73B-DF21-4994-BFE0-40E0B136702C}"/>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4" creationId="{4D6DBCC7-916A-4C27-BC5A-2E75E6EF7250}"/>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5" creationId="{9C11C0C4-6267-46AC-83E9-01ECDADCE18E}"/>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6" creationId="{F797DD9C-5F5E-4B1A-A9E2-71C4FC1C7531}"/>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7" creationId="{A8FEFCF0-B991-45FD-BBE1-8E7B3CCC2081}"/>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8" creationId="{CBD5596D-1C7F-4C34-B9D9-4743B4CABB69}"/>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19" creationId="{132E6DBB-8742-4E7B-8AE3-06A2488555E9}"/>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20" creationId="{F0DD8724-87E0-4F15-AC2E-BD74B9F5DD2A}"/>
            </ac:spMkLst>
          </pc:spChg>
          <pc:spChg chg="mod">
            <ac:chgData name="Joshua Waite" userId="a2bca29c-11b3-4888-994d-79a80a17e37a" providerId="ADAL" clId="{C4EBCD66-681A-47EC-8C91-5F4D2E6A15D2}" dt="2021-02-26T10:28:57.430" v="166" actId="14100"/>
            <ac:spMkLst>
              <pc:docMk/>
              <pc:sldMasterMk cId="1861798097" sldId="2147483655"/>
              <pc:sldLayoutMk cId="4215633109" sldId="2147483671"/>
              <ac:spMk id="21" creationId="{63F47BF4-3D44-4169-8B78-258BA4971B89}"/>
            </ac:spMkLst>
          </pc:spChg>
          <pc:grpChg chg="add mod">
            <ac:chgData name="Joshua Waite" userId="a2bca29c-11b3-4888-994d-79a80a17e37a" providerId="ADAL" clId="{C4EBCD66-681A-47EC-8C91-5F4D2E6A15D2}" dt="2021-02-26T10:28:57.430" v="166" actId="14100"/>
            <ac:grpSpMkLst>
              <pc:docMk/>
              <pc:sldMasterMk cId="1861798097" sldId="2147483655"/>
              <pc:sldLayoutMk cId="4215633109" sldId="2147483671"/>
              <ac:grpSpMk id="7" creationId="{2B339954-5F1E-4984-9B4C-0A1E09C631AC}"/>
            </ac:grpSpMkLst>
          </pc:grpChg>
          <pc:picChg chg="del">
            <ac:chgData name="Joshua Waite" userId="a2bca29c-11b3-4888-994d-79a80a17e37a" providerId="ADAL" clId="{C4EBCD66-681A-47EC-8C91-5F4D2E6A15D2}" dt="2021-02-26T10:23:55.462" v="123"/>
            <ac:picMkLst>
              <pc:docMk/>
              <pc:sldMasterMk cId="1861798097" sldId="2147483655"/>
              <pc:sldLayoutMk cId="4215633109" sldId="2147483671"/>
              <ac:picMk id="4" creationId="{00000000-0000-0000-0000-000000000000}"/>
            </ac:picMkLst>
          </pc:picChg>
          <pc:picChg chg="mod">
            <ac:chgData name="Joshua Waite" userId="a2bca29c-11b3-4888-994d-79a80a17e37a" providerId="ADAL" clId="{C4EBCD66-681A-47EC-8C91-5F4D2E6A15D2}" dt="2021-02-26T10:29:24.837" v="168" actId="1076"/>
            <ac:picMkLst>
              <pc:docMk/>
              <pc:sldMasterMk cId="1861798097" sldId="2147483655"/>
              <pc:sldLayoutMk cId="4215633109" sldId="2147483671"/>
              <ac:picMk id="5" creationId="{B1EB4D3A-F118-474B-8184-2EA6A3E9ED5A}"/>
            </ac:picMkLst>
          </pc:picChg>
          <pc:picChg chg="add mod ord">
            <ac:chgData name="Joshua Waite" userId="a2bca29c-11b3-4888-994d-79a80a17e37a" providerId="ADAL" clId="{C4EBCD66-681A-47EC-8C91-5F4D2E6A15D2}" dt="2021-02-26T10:28:46.094" v="163" actId="1076"/>
            <ac:picMkLst>
              <pc:docMk/>
              <pc:sldMasterMk cId="1861798097" sldId="2147483655"/>
              <pc:sldLayoutMk cId="4215633109" sldId="2147483671"/>
              <ac:picMk id="6" creationId="{A97FE4F8-1479-4D94-90B3-54FD3754B7F6}"/>
            </ac:picMkLst>
          </pc:picChg>
        </pc:sldLayoutChg>
        <pc:sldLayoutChg chg="delSp">
          <pc:chgData name="Joshua Waite" userId="a2bca29c-11b3-4888-994d-79a80a17e37a" providerId="ADAL" clId="{C4EBCD66-681A-47EC-8C91-5F4D2E6A15D2}" dt="2021-02-26T10:23:55.462" v="123"/>
          <pc:sldLayoutMkLst>
            <pc:docMk/>
            <pc:sldMasterMk cId="1861798097" sldId="2147483655"/>
            <pc:sldLayoutMk cId="3146246141" sldId="2147483672"/>
          </pc:sldLayoutMkLst>
          <pc:spChg chg="del">
            <ac:chgData name="Joshua Waite" userId="a2bca29c-11b3-4888-994d-79a80a17e37a" providerId="ADAL" clId="{C4EBCD66-681A-47EC-8C91-5F4D2E6A15D2}" dt="2021-02-26T10:23:55.462" v="123"/>
            <ac:spMkLst>
              <pc:docMk/>
              <pc:sldMasterMk cId="1861798097" sldId="2147483655"/>
              <pc:sldLayoutMk cId="3146246141" sldId="2147483672"/>
              <ac:spMk id="3" creationId="{00000000-0000-0000-0000-000000000000}"/>
            </ac:spMkLst>
          </pc:spChg>
          <pc:picChg chg="del">
            <ac:chgData name="Joshua Waite" userId="a2bca29c-11b3-4888-994d-79a80a17e37a" providerId="ADAL" clId="{C4EBCD66-681A-47EC-8C91-5F4D2E6A15D2}" dt="2021-02-26T10:23:55.462" v="123"/>
            <ac:picMkLst>
              <pc:docMk/>
              <pc:sldMasterMk cId="1861798097" sldId="2147483655"/>
              <pc:sldLayoutMk cId="3146246141" sldId="2147483672"/>
              <ac:picMk id="4" creationId="{00000000-0000-0000-0000-000000000000}"/>
            </ac:picMkLst>
          </pc:picChg>
        </pc:sldLayoutChg>
        <pc:sldLayoutChg chg="delSp">
          <pc:chgData name="Joshua Waite" userId="a2bca29c-11b3-4888-994d-79a80a17e37a" providerId="ADAL" clId="{C4EBCD66-681A-47EC-8C91-5F4D2E6A15D2}" dt="2021-02-26T10:23:55.462" v="123"/>
          <pc:sldLayoutMkLst>
            <pc:docMk/>
            <pc:sldMasterMk cId="1861798097" sldId="2147483655"/>
            <pc:sldLayoutMk cId="3754503695" sldId="2147483673"/>
          </pc:sldLayoutMkLst>
          <pc:spChg chg="del">
            <ac:chgData name="Joshua Waite" userId="a2bca29c-11b3-4888-994d-79a80a17e37a" providerId="ADAL" clId="{C4EBCD66-681A-47EC-8C91-5F4D2E6A15D2}" dt="2021-02-26T10:23:55.462" v="123"/>
            <ac:spMkLst>
              <pc:docMk/>
              <pc:sldMasterMk cId="1861798097" sldId="2147483655"/>
              <pc:sldLayoutMk cId="3754503695" sldId="2147483673"/>
              <ac:spMk id="3" creationId="{00000000-0000-0000-0000-000000000000}"/>
            </ac:spMkLst>
          </pc:spChg>
          <pc:picChg chg="del">
            <ac:chgData name="Joshua Waite" userId="a2bca29c-11b3-4888-994d-79a80a17e37a" providerId="ADAL" clId="{C4EBCD66-681A-47EC-8C91-5F4D2E6A15D2}" dt="2021-02-26T10:23:55.462" v="123"/>
            <ac:picMkLst>
              <pc:docMk/>
              <pc:sldMasterMk cId="1861798097" sldId="2147483655"/>
              <pc:sldLayoutMk cId="3754503695" sldId="2147483673"/>
              <ac:picMk id="4" creationId="{00000000-0000-0000-0000-000000000000}"/>
            </ac:picMkLst>
          </pc:picChg>
        </pc:sldLayoutChg>
        <pc:sldLayoutChg chg="delSp">
          <pc:chgData name="Joshua Waite" userId="a2bca29c-11b3-4888-994d-79a80a17e37a" providerId="ADAL" clId="{C4EBCD66-681A-47EC-8C91-5F4D2E6A15D2}" dt="2021-02-26T10:23:55.462" v="123"/>
          <pc:sldLayoutMkLst>
            <pc:docMk/>
            <pc:sldMasterMk cId="1861798097" sldId="2147483655"/>
            <pc:sldLayoutMk cId="158806245" sldId="2147483674"/>
          </pc:sldLayoutMkLst>
          <pc:spChg chg="del">
            <ac:chgData name="Joshua Waite" userId="a2bca29c-11b3-4888-994d-79a80a17e37a" providerId="ADAL" clId="{C4EBCD66-681A-47EC-8C91-5F4D2E6A15D2}" dt="2021-02-26T10:23:55.462" v="123"/>
            <ac:spMkLst>
              <pc:docMk/>
              <pc:sldMasterMk cId="1861798097" sldId="2147483655"/>
              <pc:sldLayoutMk cId="158806245" sldId="2147483674"/>
              <ac:spMk id="4" creationId="{00000000-0000-0000-0000-000000000000}"/>
            </ac:spMkLst>
          </pc:spChg>
          <pc:picChg chg="del">
            <ac:chgData name="Joshua Waite" userId="a2bca29c-11b3-4888-994d-79a80a17e37a" providerId="ADAL" clId="{C4EBCD66-681A-47EC-8C91-5F4D2E6A15D2}" dt="2021-02-26T10:23:55.462" v="123"/>
            <ac:picMkLst>
              <pc:docMk/>
              <pc:sldMasterMk cId="1861798097" sldId="2147483655"/>
              <pc:sldLayoutMk cId="158806245" sldId="2147483674"/>
              <ac:picMk id="5"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102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1.1.6 – Connected Home Devices (Cont.)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08472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1.1.7 – Other Connected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1.1.7 – Other Connected Devices (Cont.)</a:t>
            </a:r>
          </a:p>
          <a:p>
            <a:r>
              <a:rPr lang="en-US" dirty="0"/>
              <a:t>1.1.8 – Check Your Understanding – Network Types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6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1.2 – Data Transmission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1.2 – Data Transmission</a:t>
            </a:r>
          </a:p>
          <a:p>
            <a:r>
              <a:rPr lang="en-US" dirty="0"/>
              <a:t>1.2.2 – Types of Personal Data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1.2 – Data Transmission</a:t>
            </a:r>
          </a:p>
          <a:p>
            <a:r>
              <a:rPr lang="en-US" dirty="0"/>
              <a:t>1.2.3 – The Bit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1.2 – Data Transmission</a:t>
            </a:r>
          </a:p>
          <a:p>
            <a:r>
              <a:rPr lang="en-US" dirty="0"/>
              <a:t>1.2.4 – Common Methods of Data Transmission</a:t>
            </a:r>
          </a:p>
          <a:p>
            <a:r>
              <a:rPr lang="en-US" dirty="0"/>
              <a:t>1.2.5 – Check Your Understanding – Data Transmission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1.3 – Bandwidth and Throughput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1.3 – Bandwidth and Throughput</a:t>
            </a:r>
          </a:p>
          <a:p>
            <a:r>
              <a:rPr lang="en-US" dirty="0"/>
              <a:t>1.3.1 - Bandwidth</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1.3 – Bandwidth and Throughput</a:t>
            </a:r>
          </a:p>
          <a:p>
            <a:r>
              <a:rPr lang="en-US" dirty="0"/>
              <a:t>1.3.3 – Throughput</a:t>
            </a:r>
          </a:p>
          <a:p>
            <a:r>
              <a:rPr lang="en-US" dirty="0"/>
              <a:t>1.3.4 – Check Your Understanding – Bandwidth and Throughput</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1.4.1 – Clients and Server Roles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58855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1.4.1 – Clients and Server Roles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1.4.1 – Clients and Server Roles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38582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1.4.2 – Peer-to-Peer Networks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1.4.3 – Peer-to-Peer Applications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1.4 – Clients and Servers</a:t>
            </a:r>
          </a:p>
          <a:p>
            <a:r>
              <a:rPr lang="en-US" dirty="0"/>
              <a:t>1.4.4 – Multiple Roles in the Network</a:t>
            </a:r>
          </a:p>
          <a:p>
            <a:r>
              <a:rPr lang="en-US" dirty="0"/>
              <a:t>1.4.5 – Check Your Understanding – Clients and Servers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1.5 – Network Components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1.5 – Network Components</a:t>
            </a:r>
          </a:p>
          <a:p>
            <a:r>
              <a:rPr lang="en-US" dirty="0"/>
              <a:t>1.5.2 – Network Infrastructure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1.5 – Network Components</a:t>
            </a:r>
          </a:p>
          <a:p>
            <a:r>
              <a:rPr lang="en-US" dirty="0"/>
              <a:t>1.5.3 – End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1.1.1 – Everything is Online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1.5 – Network Components</a:t>
            </a:r>
          </a:p>
          <a:p>
            <a:r>
              <a:rPr lang="en-US" dirty="0"/>
              <a:t>1.5.4 – Lab – My Local Network</a:t>
            </a:r>
          </a:p>
          <a:p>
            <a:r>
              <a:rPr lang="en-US" dirty="0"/>
              <a:t>1.5.5 – Check Your understanding – Identify End and Intermediary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809266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1.6 – Communications in a Connected World Summary</a:t>
            </a:r>
          </a:p>
          <a:p>
            <a:r>
              <a:rPr lang="en-US" dirty="0"/>
              <a:t>1.6.1 – What Did I Learn in this Module?</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1.6 – Communications in a Connected World Summary</a:t>
            </a:r>
          </a:p>
          <a:p>
            <a:r>
              <a:rPr lang="en-US" dirty="0"/>
              <a:t>1.6.1 – What Did I Learn in this Module? (Cont.)</a:t>
            </a:r>
          </a:p>
          <a:p>
            <a:r>
              <a:rPr lang="en-US" dirty="0"/>
              <a:t>16.2 – Module Quiz – Communications in a Connected World Quiz</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352385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45320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1.1.2 – Who Owns “The Internet”?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1.1.3 – Local Networks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1.1.3 – Local Networks (Cont.)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7753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1.1.5 – Mobile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1.1.5 – Mobile Devices (Cont.)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53896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Communications in a Connected World</a:t>
            </a:r>
          </a:p>
          <a:p>
            <a:r>
              <a:rPr lang="en-US" dirty="0"/>
              <a:t>1.1 – Network Types</a:t>
            </a:r>
          </a:p>
          <a:p>
            <a:r>
              <a:rPr lang="en-US" dirty="0"/>
              <a:t>1.1.6 – Connected Home Devices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65856" y="562437"/>
            <a:ext cx="1165746" cy="620030"/>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9" name="Picture 28">
            <a:extLst>
              <a:ext uri="{FF2B5EF4-FFF2-40B4-BE49-F238E27FC236}">
                <a16:creationId xmlns:a16="http://schemas.microsoft.com/office/drawing/2014/main" id="{9BE5C814-5F4B-4BDD-B4C8-929D32C657E5}"/>
              </a:ext>
            </a:extLst>
          </p:cNvPr>
          <p:cNvPicPr>
            <a:picLocks noChangeAspect="1"/>
          </p:cNvPicPr>
          <p:nvPr userDrawn="1"/>
        </p:nvPicPr>
        <p:blipFill>
          <a:blip r:embed="rId3"/>
          <a:stretch>
            <a:fillRect/>
          </a:stretch>
        </p:blipFill>
        <p:spPr>
          <a:xfrm>
            <a:off x="1363968" y="464245"/>
            <a:ext cx="1734941" cy="841957"/>
          </a:xfrm>
          <a:prstGeom prst="rect">
            <a:avLst/>
          </a:prstGeom>
          <a:ln w="6350">
            <a:solidFill>
              <a:schemeClr val="bg1"/>
            </a:solidFill>
          </a:ln>
        </p:spPr>
      </p:pic>
    </p:spTree>
    <p:extLst>
      <p:ext uri="{BB962C8B-B14F-4D97-AF65-F5344CB8AC3E}">
        <p14:creationId xmlns:p14="http://schemas.microsoft.com/office/powerpoint/2010/main" val="2261231086"/>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2871697" y="2687506"/>
            <a:ext cx="3400605" cy="180869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9" name="Picture 18">
            <a:extLst>
              <a:ext uri="{FF2B5EF4-FFF2-40B4-BE49-F238E27FC236}">
                <a16:creationId xmlns:a16="http://schemas.microsoft.com/office/drawing/2014/main" id="{AC24D976-3716-4D45-A4EE-3A368BD4C0FC}"/>
              </a:ext>
            </a:extLst>
          </p:cNvPr>
          <p:cNvPicPr>
            <a:picLocks noChangeAspect="1"/>
          </p:cNvPicPr>
          <p:nvPr userDrawn="1"/>
        </p:nvPicPr>
        <p:blipFill>
          <a:blip r:embed="rId3"/>
          <a:stretch>
            <a:fillRect/>
          </a:stretch>
        </p:blipFill>
        <p:spPr>
          <a:xfrm>
            <a:off x="2253871" y="259424"/>
            <a:ext cx="4636256" cy="2249948"/>
          </a:xfrm>
          <a:prstGeom prst="rect">
            <a:avLst/>
          </a:prstGeom>
          <a:ln w="6350">
            <a:solidFill>
              <a:schemeClr val="bg1"/>
            </a:solidFill>
          </a:ln>
        </p:spPr>
      </p:pic>
    </p:spTree>
    <p:extLst>
      <p:ext uri="{BB962C8B-B14F-4D97-AF65-F5344CB8AC3E}">
        <p14:creationId xmlns:p14="http://schemas.microsoft.com/office/powerpoint/2010/main" val="205055318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44277503"/>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7521337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05867986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71396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3" y="324161"/>
            <a:ext cx="8588861" cy="305853"/>
          </a:xfrm>
        </p:spPr>
        <p:txBody>
          <a:bodyPr/>
          <a:lstStyle>
            <a:lvl1pPr>
              <a:defRPr>
                <a:solidFill>
                  <a:srgbClr val="003366"/>
                </a:solidFill>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older 5"/>
          <p:cNvSpPr>
            <a:spLocks noGrp="1"/>
          </p:cNvSpPr>
          <p:nvPr>
            <p:ph type="dt" sz="half" idx="2"/>
          </p:nvPr>
        </p:nvSpPr>
        <p:spPr>
          <a:xfrm>
            <a:off x="80682" y="4629150"/>
            <a:ext cx="2103120" cy="257175"/>
          </a:xfrm>
          <a:prstGeom prst="rect">
            <a:avLst/>
          </a:prstGeom>
        </p:spPr>
        <p:txBody>
          <a:bodyPr lIns="0" tIns="0" rIns="0" bIns="0"/>
          <a:lstStyle>
            <a:lvl1pPr algn="l">
              <a:defRPr>
                <a:solidFill>
                  <a:schemeClr val="tx1">
                    <a:tint val="75000"/>
                  </a:schemeClr>
                </a:solidFill>
              </a:defRPr>
            </a:lvl1pPr>
          </a:lstStyle>
          <a:p>
            <a:endParaRPr lang="en-US"/>
          </a:p>
        </p:txBody>
      </p:sp>
      <p:sp>
        <p:nvSpPr>
          <p:cNvPr id="8" name="Holder 6"/>
          <p:cNvSpPr>
            <a:spLocks noGrp="1"/>
          </p:cNvSpPr>
          <p:nvPr>
            <p:ph type="sldNum" sz="quarter" idx="7"/>
          </p:nvPr>
        </p:nvSpPr>
        <p:spPr>
          <a:xfrm>
            <a:off x="8645280" y="4971715"/>
            <a:ext cx="425938" cy="137830"/>
          </a:xfrm>
          <a:prstGeom prst="rect">
            <a:avLst/>
          </a:prstGeom>
        </p:spPr>
        <p:txBody>
          <a:bodyPr wrap="square" lIns="0" tIns="0" rIns="0" bIns="0">
            <a:spAutoFit/>
          </a:bodyPr>
          <a:lstStyle>
            <a:lvl1pPr algn="r">
              <a:defRPr sz="900">
                <a:solidFill>
                  <a:schemeClr val="bg1">
                    <a:lumMod val="50000"/>
                  </a:schemeClr>
                </a:solidFill>
                <a:latin typeface="Arial" panose="020B0604020202020204" pitchFamily="34" charset="0"/>
                <a:cs typeface="Arial" panose="020B0604020202020204" pitchFamily="34" charset="0"/>
              </a:defRPr>
            </a:lvl1pPr>
          </a:lstStyle>
          <a:p>
            <a:fld id="{306DE5D6-AF7B-4BC8-87A5-0E3249AA5E19}" type="slidenum">
              <a:rPr lang="en-AU" smtClean="0"/>
              <a:pPr/>
              <a:t>‹#›</a:t>
            </a:fld>
            <a:endParaRPr lang="en-AU" dirty="0"/>
          </a:p>
        </p:txBody>
      </p:sp>
      <p:sp>
        <p:nvSpPr>
          <p:cNvPr id="9" name="Holder 4"/>
          <p:cNvSpPr>
            <a:spLocks noGrp="1"/>
          </p:cNvSpPr>
          <p:nvPr>
            <p:ph type="ftr" sz="quarter" idx="3"/>
          </p:nvPr>
        </p:nvSpPr>
        <p:spPr>
          <a:xfrm>
            <a:off x="76200" y="4982921"/>
            <a:ext cx="7467600" cy="115416"/>
          </a:xfrm>
          <a:prstGeom prst="rect">
            <a:avLst/>
          </a:prstGeom>
        </p:spPr>
        <p:txBody>
          <a:bodyPr lIns="0" tIns="0" rIns="0" bIns="0"/>
          <a:lstStyle>
            <a:lvl1pPr algn="l">
              <a:defRPr sz="75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78477199"/>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7FE4F8-1479-4D94-90B3-54FD3754B7F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Object1"/>
          <p:cNvSpPr>
            <a:spLocks noGrp="1"/>
          </p:cNvSpPr>
          <p:nvPr>
            <p:ph type="body" idx="100" hasCustomPrompt="1"/>
          </p:nvPr>
        </p:nvSpPr>
        <p:spPr>
          <a:xfrm>
            <a:off x="457200" y="1954530"/>
            <a:ext cx="6400800" cy="164592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5" name="Picture 4">
            <a:extLst>
              <a:ext uri="{FF2B5EF4-FFF2-40B4-BE49-F238E27FC236}">
                <a16:creationId xmlns:a16="http://schemas.microsoft.com/office/drawing/2014/main" id="{B1EB4D3A-F118-474B-8184-2EA6A3E9ED5A}"/>
              </a:ext>
            </a:extLst>
          </p:cNvPr>
          <p:cNvPicPr>
            <a:picLocks noChangeAspect="1"/>
          </p:cNvPicPr>
          <p:nvPr userDrawn="1"/>
        </p:nvPicPr>
        <p:blipFill>
          <a:blip r:embed="rId4"/>
          <a:stretch>
            <a:fillRect/>
          </a:stretch>
        </p:blipFill>
        <p:spPr>
          <a:xfrm>
            <a:off x="1725257" y="221729"/>
            <a:ext cx="1899915" cy="922018"/>
          </a:xfrm>
          <a:prstGeom prst="rect">
            <a:avLst/>
          </a:prstGeom>
          <a:ln w="6350">
            <a:solidFill>
              <a:schemeClr val="bg1"/>
            </a:solidFill>
          </a:ln>
        </p:spPr>
      </p:pic>
      <p:grpSp>
        <p:nvGrpSpPr>
          <p:cNvPr id="7" name="Group 4">
            <a:extLst>
              <a:ext uri="{FF2B5EF4-FFF2-40B4-BE49-F238E27FC236}">
                <a16:creationId xmlns:a16="http://schemas.microsoft.com/office/drawing/2014/main" id="{2B339954-5F1E-4984-9B4C-0A1E09C631AC}"/>
              </a:ext>
            </a:extLst>
          </p:cNvPr>
          <p:cNvGrpSpPr>
            <a:grpSpLocks noChangeAspect="1"/>
          </p:cNvGrpSpPr>
          <p:nvPr userDrawn="1"/>
        </p:nvGrpSpPr>
        <p:grpSpPr bwMode="auto">
          <a:xfrm>
            <a:off x="88694" y="221729"/>
            <a:ext cx="1469687" cy="781688"/>
            <a:chOff x="310" y="249"/>
            <a:chExt cx="502" cy="267"/>
          </a:xfrm>
          <a:solidFill>
            <a:schemeClr val="accent5"/>
          </a:solidFill>
        </p:grpSpPr>
        <p:sp>
          <p:nvSpPr>
            <p:cNvPr id="8" name="Rectangle 5">
              <a:extLst>
                <a:ext uri="{FF2B5EF4-FFF2-40B4-BE49-F238E27FC236}">
                  <a16:creationId xmlns:a16="http://schemas.microsoft.com/office/drawing/2014/main" id="{FFB85093-F741-4F2D-84FA-D84DB1B11C9D}"/>
                </a:ext>
              </a:extLst>
            </p:cNvPr>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92866174-3DBB-478A-84B8-8812800CF783}"/>
                </a:ext>
              </a:extLst>
            </p:cNvPr>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B2C41842-FC10-4536-93DB-035685C6564F}"/>
                </a:ext>
              </a:extLst>
            </p:cNvPr>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01D88E52-2E3C-44A2-B31E-CFFB83BC4D4F}"/>
                </a:ext>
              </a:extLst>
            </p:cNvPr>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C869D7ED-B5F4-47F7-A735-2FBC9022C932}"/>
                </a:ext>
              </a:extLst>
            </p:cNvPr>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32F5E73B-DF21-4994-BFE0-40E0B136702C}"/>
                </a:ext>
              </a:extLst>
            </p:cNvPr>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4D6DBCC7-916A-4C27-BC5A-2E75E6EF7250}"/>
                </a:ext>
              </a:extLst>
            </p:cNvPr>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9C11C0C4-6267-46AC-83E9-01ECDADCE18E}"/>
                </a:ext>
              </a:extLst>
            </p:cNvPr>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F797DD9C-5F5E-4B1A-A9E2-71C4FC1C7531}"/>
                </a:ext>
              </a:extLst>
            </p:cNvPr>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4">
              <a:extLst>
                <a:ext uri="{FF2B5EF4-FFF2-40B4-BE49-F238E27FC236}">
                  <a16:creationId xmlns:a16="http://schemas.microsoft.com/office/drawing/2014/main" id="{A8FEFCF0-B991-45FD-BBE1-8E7B3CCC2081}"/>
                </a:ext>
              </a:extLst>
            </p:cNvPr>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a:extLst>
                <a:ext uri="{FF2B5EF4-FFF2-40B4-BE49-F238E27FC236}">
                  <a16:creationId xmlns:a16="http://schemas.microsoft.com/office/drawing/2014/main" id="{CBD5596D-1C7F-4C34-B9D9-4743B4CABB69}"/>
                </a:ext>
              </a:extLst>
            </p:cNvPr>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a:extLst>
                <a:ext uri="{FF2B5EF4-FFF2-40B4-BE49-F238E27FC236}">
                  <a16:creationId xmlns:a16="http://schemas.microsoft.com/office/drawing/2014/main" id="{132E6DBB-8742-4E7B-8AE3-06A2488555E9}"/>
                </a:ext>
              </a:extLst>
            </p:cNvPr>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a:extLst>
                <a:ext uri="{FF2B5EF4-FFF2-40B4-BE49-F238E27FC236}">
                  <a16:creationId xmlns:a16="http://schemas.microsoft.com/office/drawing/2014/main" id="{F0DD8724-87E0-4F15-AC2E-BD74B9F5DD2A}"/>
                </a:ext>
              </a:extLst>
            </p:cNvPr>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a:extLst>
                <a:ext uri="{FF2B5EF4-FFF2-40B4-BE49-F238E27FC236}">
                  <a16:creationId xmlns:a16="http://schemas.microsoft.com/office/drawing/2014/main" id="{63F47BF4-3D44-4169-8B78-258BA4971B89}"/>
                </a:ext>
              </a:extLst>
            </p:cNvPr>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15633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25" name="Slide Number Placeholder 24"/>
          <p:cNvSpPr>
            <a:spLocks noGrp="1"/>
          </p:cNvSpPr>
          <p:nvPr>
            <p:ph type="sldNum" sz="quarter" idx="4294967295"/>
          </p:nvPr>
        </p:nvSpPr>
        <p:spPr>
          <a:xfrm>
            <a:off x="8686800" y="4629150"/>
            <a:ext cx="800000" cy="685800"/>
          </a:xfrm>
          <a:prstGeom prst="rect">
            <a:avLst/>
          </a:prstGeom>
          <a:extLst>
            <a:ext uri="{C572A759-6A51-4108-AA02-DFA0A04FC94B}">
              <ma14:wrappingTextBoxFlag xmlns:ma14="http://schemas.microsoft.com/office/mac/drawingml/2011/main" xmlns="" val="0"/>
            </a:ext>
          </a:extLst>
        </p:spPr>
        <p:txBody>
          <a:bodyPr/>
          <a:lstStyle>
            <a:lvl1pPr>
              <a:defRPr sz="900">
                <a:solidFill>
                  <a:srgbClr val="0A6D8D"/>
                </a:solidFill>
              </a:defRPr>
            </a:lvl1pPr>
          </a:lstStyle>
          <a:p>
            <a:fld id="{F7021451-1387-4CA6-816F-3879F97B5CBC}" type="slidenum">
              <a:rPr lang="en-US"/>
              <a:t>‹#›</a:t>
            </a:fld>
            <a:endParaRPr lang="en-US"/>
          </a:p>
        </p:txBody>
      </p:sp>
    </p:spTree>
    <p:extLst>
      <p:ext uri="{BB962C8B-B14F-4D97-AF65-F5344CB8AC3E}">
        <p14:creationId xmlns:p14="http://schemas.microsoft.com/office/powerpoint/2010/main" val="3754503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a:spLocks noGrp="1"/>
          </p:cNvSpPr>
          <p:nvPr>
            <p:ph type="body" idx="101" hasCustomPrompt="1"/>
          </p:nvPr>
        </p:nvSpPr>
        <p:spPr>
          <a:xfrm>
            <a:off x="0" y="274320"/>
            <a:ext cx="9144000" cy="914400"/>
          </a:xfrm>
          <a:prstGeom prst="rect">
            <a:avLst/>
          </a:prstGeom>
          <a:noFill/>
          <a:ln/>
        </p:spPr>
        <p:txBody>
          <a:bodyPr wrap="square" rtlCol="0"/>
          <a:lstStyle>
            <a:lvl1pPr marL="0" indent="0">
              <a:buNone/>
              <a:defRPr lang="en-US" sz="2500" dirty="0">
                <a:solidFill>
                  <a:srgbClr val="024C69"/>
                </a:solidFill>
                <a:latin typeface="Arial" pitchFamily="34" charset="0"/>
                <a:ea typeface="Arial" pitchFamily="34" charset="-122"/>
                <a:cs typeface="Arial" pitchFamily="34" charset="-120"/>
              </a:defRPr>
            </a:lvl1pPr>
          </a:lstStyle>
          <a:p>
            <a:pPr marL="0" indent="0">
              <a:buNone/>
            </a:pPr>
            <a:r>
              <a:rPr lang="en-US" sz="2500" dirty="0">
                <a:solidFill>
                  <a:srgbClr val="024C69"/>
                </a:solidFill>
                <a:latin typeface="Arial" pitchFamily="34" charset="0"/>
                <a:ea typeface="Arial" pitchFamily="34" charset="-122"/>
                <a:cs typeface="Arial" pitchFamily="34" charset="-120"/>
              </a:rPr>
              <a:t>(custom placeholder text!)</a:t>
            </a:r>
            <a:endParaRPr lang="en-US" sz="2500" dirty="0"/>
          </a:p>
        </p:txBody>
      </p:sp>
      <p:sp>
        <p:nvSpPr>
          <p:cNvPr id="25" name="Slide Number Placeholder 24"/>
          <p:cNvSpPr>
            <a:spLocks noGrp="1"/>
          </p:cNvSpPr>
          <p:nvPr>
            <p:ph type="sldNum" sz="quarter" idx="4294967295"/>
          </p:nvPr>
        </p:nvSpPr>
        <p:spPr>
          <a:xfrm>
            <a:off x="8686800" y="4629150"/>
            <a:ext cx="800000" cy="685800"/>
          </a:xfrm>
          <a:prstGeom prst="rect">
            <a:avLst/>
          </a:prstGeom>
          <a:extLst>
            <a:ext uri="{C572A759-6A51-4108-AA02-DFA0A04FC94B}">
              <ma14:wrappingTextBoxFlag xmlns:ma14="http://schemas.microsoft.com/office/mac/drawingml/2011/main" xmlns="" val="0"/>
            </a:ext>
          </a:extLst>
        </p:spPr>
        <p:txBody>
          <a:bodyPr/>
          <a:lstStyle>
            <a:lvl1pPr>
              <a:defRPr sz="900">
                <a:solidFill>
                  <a:srgbClr val="CFD5EA"/>
                </a:solidFill>
              </a:defRPr>
            </a:lvl1pPr>
          </a:lstStyle>
          <a:p>
            <a:fld id="{F7021451-1387-4CA6-816F-3879F97B5CBC}" type="slidenum">
              <a:rPr lang="en-US" smtClean="0"/>
              <a:pPr/>
              <a:t>‹#›</a:t>
            </a:fld>
            <a:endParaRPr lang="en-US"/>
          </a:p>
        </p:txBody>
      </p:sp>
    </p:spTree>
    <p:extLst>
      <p:ext uri="{BB962C8B-B14F-4D97-AF65-F5344CB8AC3E}">
        <p14:creationId xmlns:p14="http://schemas.microsoft.com/office/powerpoint/2010/main" val="15880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pic>
        <p:nvPicPr>
          <p:cNvPr id="31" name="Picture 30">
            <a:extLst>
              <a:ext uri="{FF2B5EF4-FFF2-40B4-BE49-F238E27FC236}">
                <a16:creationId xmlns:a16="http://schemas.microsoft.com/office/drawing/2014/main" id="{4A8754C1-3CCB-4E06-A1EC-0DC337DEB569}"/>
              </a:ext>
            </a:extLst>
          </p:cNvPr>
          <p:cNvPicPr>
            <a:picLocks noChangeAspect="1"/>
          </p:cNvPicPr>
          <p:nvPr userDrawn="1"/>
        </p:nvPicPr>
        <p:blipFill>
          <a:blip r:embed="rId2"/>
          <a:stretch>
            <a:fillRect/>
          </a:stretch>
        </p:blipFill>
        <p:spPr>
          <a:xfrm>
            <a:off x="8122920" y="73025"/>
            <a:ext cx="963880" cy="467765"/>
          </a:xfrm>
          <a:prstGeom prst="rect">
            <a:avLst/>
          </a:prstGeom>
          <a:ln w="6350">
            <a:solidFill>
              <a:schemeClr val="bg1"/>
            </a:solidFill>
          </a:ln>
        </p:spPr>
      </p:pic>
    </p:spTree>
    <p:extLst>
      <p:ext uri="{BB962C8B-B14F-4D97-AF65-F5344CB8AC3E}">
        <p14:creationId xmlns:p14="http://schemas.microsoft.com/office/powerpoint/2010/main" val="2926361435"/>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176171" y="22883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pic>
        <p:nvPicPr>
          <p:cNvPr id="31" name="Picture 30">
            <a:extLst>
              <a:ext uri="{FF2B5EF4-FFF2-40B4-BE49-F238E27FC236}">
                <a16:creationId xmlns:a16="http://schemas.microsoft.com/office/drawing/2014/main" id="{D62D623A-5561-439C-B5A7-BCFBDB2046CD}"/>
              </a:ext>
            </a:extLst>
          </p:cNvPr>
          <p:cNvPicPr>
            <a:picLocks noChangeAspect="1"/>
          </p:cNvPicPr>
          <p:nvPr userDrawn="1"/>
        </p:nvPicPr>
        <p:blipFill>
          <a:blip r:embed="rId2"/>
          <a:stretch>
            <a:fillRect/>
          </a:stretch>
        </p:blipFill>
        <p:spPr>
          <a:xfrm>
            <a:off x="1088705" y="200097"/>
            <a:ext cx="1110593" cy="538964"/>
          </a:xfrm>
          <a:prstGeom prst="rect">
            <a:avLst/>
          </a:prstGeom>
          <a:ln w="6350">
            <a:solidFill>
              <a:schemeClr val="bg1"/>
            </a:solidFill>
          </a:ln>
        </p:spPr>
      </p:pic>
    </p:spTree>
    <p:extLst>
      <p:ext uri="{BB962C8B-B14F-4D97-AF65-F5344CB8AC3E}">
        <p14:creationId xmlns:p14="http://schemas.microsoft.com/office/powerpoint/2010/main" val="296232563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6" name="Picture 25">
            <a:extLst>
              <a:ext uri="{FF2B5EF4-FFF2-40B4-BE49-F238E27FC236}">
                <a16:creationId xmlns:a16="http://schemas.microsoft.com/office/drawing/2014/main" id="{E530BD85-0BF5-4ECB-AB3A-1B69E63580A2}"/>
              </a:ext>
            </a:extLst>
          </p:cNvPr>
          <p:cNvPicPr>
            <a:picLocks noChangeAspect="1"/>
          </p:cNvPicPr>
          <p:nvPr userDrawn="1"/>
        </p:nvPicPr>
        <p:blipFill>
          <a:blip r:embed="rId2"/>
          <a:stretch>
            <a:fillRect/>
          </a:stretch>
        </p:blipFill>
        <p:spPr>
          <a:xfrm>
            <a:off x="7604286" y="73025"/>
            <a:ext cx="1482514" cy="719455"/>
          </a:xfrm>
          <a:prstGeom prst="rect">
            <a:avLst/>
          </a:prstGeom>
          <a:ln w="6350">
            <a:solidFill>
              <a:schemeClr val="bg1"/>
            </a:solidFill>
          </a:ln>
        </p:spPr>
      </p:pic>
    </p:spTree>
    <p:extLst>
      <p:ext uri="{BB962C8B-B14F-4D97-AF65-F5344CB8AC3E}">
        <p14:creationId xmlns:p14="http://schemas.microsoft.com/office/powerpoint/2010/main" val="3476404328"/>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62004997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78542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77142244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9530122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47834673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135866B5-A41C-43D9-985D-3BA82420A120}"/>
              </a:ext>
            </a:extLst>
          </p:cNvPr>
          <p:cNvPicPr>
            <a:picLocks noChangeAspect="1"/>
          </p:cNvPicPr>
          <p:nvPr userDrawn="1"/>
        </p:nvPicPr>
        <p:blipFill>
          <a:blip r:embed="rId20"/>
          <a:stretch>
            <a:fillRect/>
          </a:stretch>
        </p:blipFill>
        <p:spPr>
          <a:xfrm>
            <a:off x="8122920" y="73025"/>
            <a:ext cx="963880" cy="467765"/>
          </a:xfrm>
          <a:prstGeom prst="rect">
            <a:avLst/>
          </a:prstGeom>
          <a:ln w="6350">
            <a:solidFill>
              <a:schemeClr val="bg1"/>
            </a:solidFill>
          </a:ln>
        </p:spPr>
      </p:pic>
    </p:spTree>
    <p:extLst>
      <p:ext uri="{BB962C8B-B14F-4D97-AF65-F5344CB8AC3E}">
        <p14:creationId xmlns:p14="http://schemas.microsoft.com/office/powerpoint/2010/main" val="186179809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3" r:id="rId17"/>
    <p:sldLayoutId id="2147483674" r:id="rId18"/>
  </p:sldLayoutIdLst>
  <p:transition spd="slow">
    <p:wipe/>
  </p:transition>
  <p:hf sldNum="0" hdr="0" ftr="0" dt="0"/>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Communications in a Connected World</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Connected Home Devices (Cont.)</a:t>
            </a:r>
          </a:p>
        </p:txBody>
      </p:sp>
      <p:sp>
        <p:nvSpPr>
          <p:cNvPr id="4" name="TextBox 3">
            <a:extLst>
              <a:ext uri="{FF2B5EF4-FFF2-40B4-BE49-F238E27FC236}">
                <a16:creationId xmlns:a16="http://schemas.microsoft.com/office/drawing/2014/main" id="{E81BF50A-ACFA-4712-BF59-C7413459B497}"/>
              </a:ext>
            </a:extLst>
          </p:cNvPr>
          <p:cNvSpPr txBox="1"/>
          <p:nvPr/>
        </p:nvSpPr>
        <p:spPr>
          <a:xfrm>
            <a:off x="398605" y="878264"/>
            <a:ext cx="3231472"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smart TV can be connected to the internet to access content without the need for TV service provider equipment. </a:t>
            </a:r>
          </a:p>
        </p:txBody>
      </p:sp>
      <p:sp>
        <p:nvSpPr>
          <p:cNvPr id="7" name="TextBox 6">
            <a:extLst>
              <a:ext uri="{FF2B5EF4-FFF2-40B4-BE49-F238E27FC236}">
                <a16:creationId xmlns:a16="http://schemas.microsoft.com/office/drawing/2014/main" id="{C928D95C-98C9-434A-A123-05E5C8BDE982}"/>
              </a:ext>
            </a:extLst>
          </p:cNvPr>
          <p:cNvSpPr txBox="1"/>
          <p:nvPr/>
        </p:nvSpPr>
        <p:spPr>
          <a:xfrm>
            <a:off x="4909351" y="878264"/>
            <a:ext cx="3080553"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Gaming consoles can connect to the internet to download games and play with friends online. </a:t>
            </a:r>
          </a:p>
        </p:txBody>
      </p:sp>
      <p:pic>
        <p:nvPicPr>
          <p:cNvPr id="5" name="Picture 4">
            <a:extLst>
              <a:ext uri="{FF2B5EF4-FFF2-40B4-BE49-F238E27FC236}">
                <a16:creationId xmlns:a16="http://schemas.microsoft.com/office/drawing/2014/main" id="{39A85FD3-3E85-465B-A2A8-A517E570C063}"/>
              </a:ext>
            </a:extLst>
          </p:cNvPr>
          <p:cNvPicPr>
            <a:picLocks noChangeAspect="1"/>
          </p:cNvPicPr>
          <p:nvPr/>
        </p:nvPicPr>
        <p:blipFill>
          <a:blip r:embed="rId3"/>
          <a:stretch>
            <a:fillRect/>
          </a:stretch>
        </p:blipFill>
        <p:spPr>
          <a:xfrm>
            <a:off x="398605" y="2132099"/>
            <a:ext cx="3432710" cy="2133137"/>
          </a:xfrm>
          <a:prstGeom prst="rect">
            <a:avLst/>
          </a:prstGeom>
        </p:spPr>
      </p:pic>
      <p:pic>
        <p:nvPicPr>
          <p:cNvPr id="9" name="Picture 8">
            <a:extLst>
              <a:ext uri="{FF2B5EF4-FFF2-40B4-BE49-F238E27FC236}">
                <a16:creationId xmlns:a16="http://schemas.microsoft.com/office/drawing/2014/main" id="{626459D3-A6D7-4E18-85FA-4DE2628E1EB0}"/>
              </a:ext>
            </a:extLst>
          </p:cNvPr>
          <p:cNvPicPr>
            <a:picLocks noChangeAspect="1"/>
          </p:cNvPicPr>
          <p:nvPr/>
        </p:nvPicPr>
        <p:blipFill>
          <a:blip r:embed="rId4"/>
          <a:stretch>
            <a:fillRect/>
          </a:stretch>
        </p:blipFill>
        <p:spPr>
          <a:xfrm>
            <a:off x="4975906" y="1792664"/>
            <a:ext cx="2947441" cy="2549667"/>
          </a:xfrm>
          <a:prstGeom prst="rect">
            <a:avLst/>
          </a:prstGeom>
        </p:spPr>
      </p:pic>
    </p:spTree>
    <p:extLst>
      <p:ext uri="{BB962C8B-B14F-4D97-AF65-F5344CB8AC3E}">
        <p14:creationId xmlns:p14="http://schemas.microsoft.com/office/powerpoint/2010/main" val="271852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Other Connected Devices</a:t>
            </a:r>
          </a:p>
        </p:txBody>
      </p:sp>
      <p:sp>
        <p:nvSpPr>
          <p:cNvPr id="4" name="TextBox 3">
            <a:extLst>
              <a:ext uri="{FF2B5EF4-FFF2-40B4-BE49-F238E27FC236}">
                <a16:creationId xmlns:a16="http://schemas.microsoft.com/office/drawing/2014/main" id="{1C03E58D-EE9B-4263-948A-5479E5100C82}"/>
              </a:ext>
            </a:extLst>
          </p:cNvPr>
          <p:cNvSpPr txBox="1"/>
          <p:nvPr/>
        </p:nvSpPr>
        <p:spPr>
          <a:xfrm>
            <a:off x="461639" y="1065320"/>
            <a:ext cx="3542190"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Many modern cars, known as Smart Cars, can connect to the internet to access maps, audio and video content, or information about a destination. </a:t>
            </a:r>
          </a:p>
        </p:txBody>
      </p:sp>
      <p:pic>
        <p:nvPicPr>
          <p:cNvPr id="5" name="Picture 4">
            <a:extLst>
              <a:ext uri="{FF2B5EF4-FFF2-40B4-BE49-F238E27FC236}">
                <a16:creationId xmlns:a16="http://schemas.microsoft.com/office/drawing/2014/main" id="{AF5D3D66-7029-4116-AE1E-1F4745CE4DF5}"/>
              </a:ext>
            </a:extLst>
          </p:cNvPr>
          <p:cNvPicPr>
            <a:picLocks noChangeAspect="1"/>
          </p:cNvPicPr>
          <p:nvPr/>
        </p:nvPicPr>
        <p:blipFill>
          <a:blip r:embed="rId3"/>
          <a:stretch>
            <a:fillRect/>
          </a:stretch>
        </p:blipFill>
        <p:spPr>
          <a:xfrm>
            <a:off x="588222" y="2126110"/>
            <a:ext cx="3277764" cy="2197316"/>
          </a:xfrm>
          <a:prstGeom prst="rect">
            <a:avLst/>
          </a:prstGeom>
        </p:spPr>
      </p:pic>
      <p:sp>
        <p:nvSpPr>
          <p:cNvPr id="6" name="TextBox 5">
            <a:extLst>
              <a:ext uri="{FF2B5EF4-FFF2-40B4-BE49-F238E27FC236}">
                <a16:creationId xmlns:a16="http://schemas.microsoft.com/office/drawing/2014/main" id="{68617F2F-C05D-4418-98CC-E4B196AD8257}"/>
              </a:ext>
            </a:extLst>
          </p:cNvPr>
          <p:cNvSpPr txBox="1"/>
          <p:nvPr/>
        </p:nvSpPr>
        <p:spPr>
          <a:xfrm>
            <a:off x="5211192" y="1065319"/>
            <a:ext cx="3142695" cy="95410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Radio frequency identification (RFIDs) tags can be placed in or on objects to track them or monitor sensors for many conditions.</a:t>
            </a: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DAABEE8-DB9B-4496-B4B5-CDFF5F6ED141}"/>
              </a:ext>
            </a:extLst>
          </p:cNvPr>
          <p:cNvPicPr>
            <a:picLocks noChangeAspect="1"/>
          </p:cNvPicPr>
          <p:nvPr/>
        </p:nvPicPr>
        <p:blipFill>
          <a:blip r:embed="rId4"/>
          <a:stretch>
            <a:fillRect/>
          </a:stretch>
        </p:blipFill>
        <p:spPr>
          <a:xfrm>
            <a:off x="5015244" y="2193988"/>
            <a:ext cx="3142695" cy="20633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Other Connected Devices (Cont.)</a:t>
            </a:r>
          </a:p>
        </p:txBody>
      </p:sp>
      <p:sp>
        <p:nvSpPr>
          <p:cNvPr id="4" name="TextBox 3">
            <a:extLst>
              <a:ext uri="{FF2B5EF4-FFF2-40B4-BE49-F238E27FC236}">
                <a16:creationId xmlns:a16="http://schemas.microsoft.com/office/drawing/2014/main" id="{1C03E58D-EE9B-4263-948A-5479E5100C82}"/>
              </a:ext>
            </a:extLst>
          </p:cNvPr>
          <p:cNvSpPr txBox="1"/>
          <p:nvPr/>
        </p:nvSpPr>
        <p:spPr>
          <a:xfrm>
            <a:off x="461639" y="1065320"/>
            <a:ext cx="3542190"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Connected sensors can provide temperature, humidity, wind speed, barometric pressure, and soil moisture data. Actuators can then be automatically triggered based on current conditions</a:t>
            </a:r>
          </a:p>
        </p:txBody>
      </p:sp>
      <p:pic>
        <p:nvPicPr>
          <p:cNvPr id="8" name="Picture 7">
            <a:extLst>
              <a:ext uri="{FF2B5EF4-FFF2-40B4-BE49-F238E27FC236}">
                <a16:creationId xmlns:a16="http://schemas.microsoft.com/office/drawing/2014/main" id="{8D2100A0-33DC-4F64-849F-0F13AEB776A7}"/>
              </a:ext>
            </a:extLst>
          </p:cNvPr>
          <p:cNvPicPr>
            <a:picLocks noChangeAspect="1"/>
          </p:cNvPicPr>
          <p:nvPr/>
        </p:nvPicPr>
        <p:blipFill>
          <a:blip r:embed="rId3"/>
          <a:stretch>
            <a:fillRect/>
          </a:stretch>
        </p:blipFill>
        <p:spPr>
          <a:xfrm>
            <a:off x="586617" y="2270263"/>
            <a:ext cx="3292234" cy="2190602"/>
          </a:xfrm>
          <a:prstGeom prst="rect">
            <a:avLst/>
          </a:prstGeom>
        </p:spPr>
      </p:pic>
      <p:sp>
        <p:nvSpPr>
          <p:cNvPr id="6" name="TextBox 5">
            <a:extLst>
              <a:ext uri="{FF2B5EF4-FFF2-40B4-BE49-F238E27FC236}">
                <a16:creationId xmlns:a16="http://schemas.microsoft.com/office/drawing/2014/main" id="{68617F2F-C05D-4418-98CC-E4B196AD8257}"/>
              </a:ext>
            </a:extLst>
          </p:cNvPr>
          <p:cNvSpPr txBox="1"/>
          <p:nvPr/>
        </p:nvSpPr>
        <p:spPr>
          <a:xfrm>
            <a:off x="4749554" y="1065319"/>
            <a:ext cx="3604334"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Medical devices such as pacemakers, insulin pumps, and hospital monitors provide users or medical professionals with direct feedback or alerts when vital signs are at specific levels.</a:t>
            </a:r>
          </a:p>
        </p:txBody>
      </p:sp>
      <p:pic>
        <p:nvPicPr>
          <p:cNvPr id="9" name="Picture 8">
            <a:extLst>
              <a:ext uri="{FF2B5EF4-FFF2-40B4-BE49-F238E27FC236}">
                <a16:creationId xmlns:a16="http://schemas.microsoft.com/office/drawing/2014/main" id="{283226F1-EF7A-47F7-86BA-589C9AFDB710}"/>
              </a:ext>
            </a:extLst>
          </p:cNvPr>
          <p:cNvPicPr>
            <a:picLocks noChangeAspect="1"/>
          </p:cNvPicPr>
          <p:nvPr/>
        </p:nvPicPr>
        <p:blipFill>
          <a:blip r:embed="rId4"/>
          <a:stretch>
            <a:fillRect/>
          </a:stretch>
        </p:blipFill>
        <p:spPr>
          <a:xfrm>
            <a:off x="5132495" y="2397736"/>
            <a:ext cx="2838452" cy="1935656"/>
          </a:xfrm>
          <a:prstGeom prst="rect">
            <a:avLst/>
          </a:prstGeom>
        </p:spPr>
      </p:pic>
    </p:spTree>
    <p:extLst>
      <p:ext uri="{BB962C8B-B14F-4D97-AF65-F5344CB8AC3E}">
        <p14:creationId xmlns:p14="http://schemas.microsoft.com/office/powerpoint/2010/main" val="215740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1.2 Data Transmission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Data Transmission</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Types of Personal Data</a:t>
            </a:r>
          </a:p>
        </p:txBody>
      </p:sp>
      <p:sp>
        <p:nvSpPr>
          <p:cNvPr id="4" name="TextBox 3">
            <a:extLst>
              <a:ext uri="{FF2B5EF4-FFF2-40B4-BE49-F238E27FC236}">
                <a16:creationId xmlns:a16="http://schemas.microsoft.com/office/drawing/2014/main" id="{40BCBEE7-24FF-490F-B81D-12C7EE86E079}"/>
              </a:ext>
            </a:extLst>
          </p:cNvPr>
          <p:cNvSpPr txBox="1"/>
          <p:nvPr/>
        </p:nvSpPr>
        <p:spPr>
          <a:xfrm>
            <a:off x="304800" y="1287262"/>
            <a:ext cx="8587740" cy="3113096"/>
          </a:xfrm>
          <a:prstGeom prst="rect">
            <a:avLst/>
          </a:prstGeom>
          <a:noFill/>
        </p:spPr>
        <p:txBody>
          <a:bodyPr wrap="square" rtlCol="0">
            <a:spAutoFit/>
          </a:bodyPr>
          <a:lstStyle/>
          <a:p>
            <a:pPr>
              <a:lnSpc>
                <a:spcPct val="110000"/>
              </a:lnSpc>
            </a:pPr>
            <a:r>
              <a:rPr lang="en-US" sz="2000" b="1" dirty="0">
                <a:solidFill>
                  <a:srgbClr val="A50021"/>
                </a:solidFill>
              </a:rPr>
              <a:t>The following categories are used to classify types of personal data:</a:t>
            </a:r>
          </a:p>
          <a:p>
            <a:pPr>
              <a:lnSpc>
                <a:spcPct val="110000"/>
              </a:lnSpc>
            </a:pPr>
            <a:endParaRPr lang="en-US" sz="2000" dirty="0"/>
          </a:p>
          <a:p>
            <a:pPr marL="285750" indent="-285750">
              <a:lnSpc>
                <a:spcPct val="110000"/>
              </a:lnSpc>
              <a:buFont typeface="Arial" panose="020B0604020202020204" pitchFamily="34" charset="0"/>
              <a:buChar char="•"/>
            </a:pPr>
            <a:r>
              <a:rPr lang="en-US" sz="2000" b="1" dirty="0"/>
              <a:t>Volunteered data</a:t>
            </a:r>
            <a:r>
              <a:rPr lang="en-US" sz="2000" dirty="0"/>
              <a:t> - This is created and explicitly shared by individuals, such as social network profiles. This type of data might include video files, pictures, text or audio files.</a:t>
            </a:r>
          </a:p>
          <a:p>
            <a:pPr marL="285750" indent="-285750">
              <a:lnSpc>
                <a:spcPct val="110000"/>
              </a:lnSpc>
              <a:buFont typeface="Arial" panose="020B0604020202020204" pitchFamily="34" charset="0"/>
              <a:buChar char="•"/>
            </a:pPr>
            <a:r>
              <a:rPr lang="en-US" sz="2000" b="1" dirty="0">
                <a:solidFill>
                  <a:srgbClr val="000066"/>
                </a:solidFill>
              </a:rPr>
              <a:t>Observed data</a:t>
            </a:r>
            <a:r>
              <a:rPr lang="en-US" sz="2000" dirty="0">
                <a:solidFill>
                  <a:srgbClr val="000066"/>
                </a:solidFill>
              </a:rPr>
              <a:t> - This is captured by recording the actions of individuals, such as location data when using cell phones.</a:t>
            </a:r>
          </a:p>
          <a:p>
            <a:pPr marL="285750" indent="-285750">
              <a:lnSpc>
                <a:spcPct val="110000"/>
              </a:lnSpc>
              <a:buFont typeface="Arial" panose="020B0604020202020204" pitchFamily="34" charset="0"/>
              <a:buChar char="•"/>
            </a:pPr>
            <a:r>
              <a:rPr lang="en-US" sz="2000" b="1" dirty="0"/>
              <a:t>Inferred data</a:t>
            </a:r>
            <a:r>
              <a:rPr lang="en-US" sz="2000" dirty="0"/>
              <a:t> - This is data such as a credit score, which is based on analysis of volunteered or observed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Data Transmission</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The Bit</a:t>
            </a:r>
          </a:p>
        </p:txBody>
      </p:sp>
      <p:sp>
        <p:nvSpPr>
          <p:cNvPr id="4" name="TextBox 3">
            <a:extLst>
              <a:ext uri="{FF2B5EF4-FFF2-40B4-BE49-F238E27FC236}">
                <a16:creationId xmlns:a16="http://schemas.microsoft.com/office/drawing/2014/main" id="{A7C7DB2D-8D6E-42E2-9990-47814604FFCD}"/>
              </a:ext>
            </a:extLst>
          </p:cNvPr>
          <p:cNvSpPr txBox="1"/>
          <p:nvPr/>
        </p:nvSpPr>
        <p:spPr>
          <a:xfrm>
            <a:off x="346229" y="824983"/>
            <a:ext cx="8158579" cy="378565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Did you know that computers and networks only work with binary digits, zeros and ones? Each bit can only have one of two possible values, 0 or 1. The term bit is an abbreviation of “binary digit” and represents the smallest piece of data. Humans interpret words and pictures, computers interpret only patterns of bits. Each group of eight bits, such as the representations of letters and numbers, is known as a byte.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Using the American Standard Code for Information Interchange (ASCII), each character is represented by eight bits. For example: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Capital letter: A = 01000001</a:t>
            </a:r>
          </a:p>
          <a:p>
            <a:r>
              <a:rPr lang="en-US" sz="1600" dirty="0">
                <a:latin typeface="Arial" panose="020B0604020202020204" pitchFamily="34" charset="0"/>
                <a:cs typeface="Arial" panose="020B0604020202020204" pitchFamily="34" charset="0"/>
              </a:rPr>
              <a:t>    Number: 9 = 00111001</a:t>
            </a:r>
          </a:p>
          <a:p>
            <a:r>
              <a:rPr lang="en-US" sz="1600" dirty="0">
                <a:latin typeface="Arial" panose="020B0604020202020204" pitchFamily="34" charset="0"/>
                <a:cs typeface="Arial" panose="020B0604020202020204" pitchFamily="34" charset="0"/>
              </a:rPr>
              <a:t>    Special character: # = 00100011</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This page includes an ASCII bit translation engine where you can enter any character and see the 8 bit translation.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Data Transmission</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Common Methods of Data Transmission</a:t>
            </a:r>
          </a:p>
        </p:txBody>
      </p:sp>
      <p:sp>
        <p:nvSpPr>
          <p:cNvPr id="4" name="TextBox 3">
            <a:extLst>
              <a:ext uri="{FF2B5EF4-FFF2-40B4-BE49-F238E27FC236}">
                <a16:creationId xmlns:a16="http://schemas.microsoft.com/office/drawing/2014/main" id="{7D71115F-527D-411E-91F2-93FAC117E7A2}"/>
              </a:ext>
            </a:extLst>
          </p:cNvPr>
          <p:cNvSpPr txBox="1"/>
          <p:nvPr/>
        </p:nvSpPr>
        <p:spPr>
          <a:xfrm>
            <a:off x="79478" y="803147"/>
            <a:ext cx="5189208" cy="3865738"/>
          </a:xfrm>
          <a:prstGeom prst="rect">
            <a:avLst/>
          </a:prstGeom>
          <a:noFill/>
        </p:spPr>
        <p:txBody>
          <a:bodyPr wrap="square" rtlCol="0">
            <a:spAutoFit/>
          </a:bodyPr>
          <a:lstStyle/>
          <a:p>
            <a:pPr>
              <a:lnSpc>
                <a:spcPct val="110000"/>
              </a:lnSpc>
            </a:pPr>
            <a:r>
              <a:rPr lang="en-US" sz="1400" dirty="0">
                <a:latin typeface="Arial" panose="020B0604020202020204" pitchFamily="34" charset="0"/>
                <a:cs typeface="Arial" panose="020B0604020202020204" pitchFamily="34" charset="0"/>
              </a:rPr>
              <a:t>After the data is transformed into a series of bits, it must be converted into signals that can be sent across the network media to its destination. Media refers to the physical medium on which the signals are transmitted. Examples of media are copper wire, fiber-optic cable, and electromagnetic waves through the air. A signal consists of electrical or optical patterns that are transmitted from one connected device to another.</a:t>
            </a:r>
          </a:p>
          <a:p>
            <a:pPr>
              <a:lnSpc>
                <a:spcPct val="110000"/>
              </a:lnSpc>
            </a:pPr>
            <a:endParaRPr lang="en-US" sz="1400" dirty="0">
              <a:latin typeface="Arial" panose="020B0604020202020204" pitchFamily="34" charset="0"/>
              <a:cs typeface="Arial" panose="020B0604020202020204" pitchFamily="34" charset="0"/>
            </a:endParaRPr>
          </a:p>
          <a:p>
            <a:pPr>
              <a:lnSpc>
                <a:spcPct val="110000"/>
              </a:lnSpc>
            </a:pPr>
            <a:r>
              <a:rPr lang="en-US" sz="1400" b="1" dirty="0">
                <a:solidFill>
                  <a:srgbClr val="A50021"/>
                </a:solidFill>
                <a:latin typeface="Arial" panose="020B0604020202020204" pitchFamily="34" charset="0"/>
                <a:cs typeface="Arial" panose="020B0604020202020204" pitchFamily="34" charset="0"/>
              </a:rPr>
              <a:t>There are three common methods of signal transmission used in networks:</a:t>
            </a:r>
          </a:p>
          <a:p>
            <a:pPr marL="517525" indent="-174625">
              <a:lnSpc>
                <a:spcPct val="11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Electrical signals </a:t>
            </a:r>
            <a:r>
              <a:rPr lang="en-US" sz="1400" dirty="0">
                <a:latin typeface="Arial" panose="020B0604020202020204" pitchFamily="34" charset="0"/>
                <a:cs typeface="Arial" panose="020B0604020202020204" pitchFamily="34" charset="0"/>
              </a:rPr>
              <a:t>- Transmission is achieved by representing data as electrical pulses on copper wire.</a:t>
            </a:r>
          </a:p>
          <a:p>
            <a:pPr marL="517525" indent="-174625">
              <a:lnSpc>
                <a:spcPct val="110000"/>
              </a:lnSpc>
              <a:buFont typeface="Arial" panose="020B0604020202020204" pitchFamily="34" charset="0"/>
              <a:buChar char="•"/>
            </a:pPr>
            <a:r>
              <a:rPr lang="en-US" sz="1400" b="1" dirty="0">
                <a:solidFill>
                  <a:srgbClr val="000066"/>
                </a:solidFill>
                <a:latin typeface="Arial" panose="020B0604020202020204" pitchFamily="34" charset="0"/>
                <a:cs typeface="Arial" panose="020B0604020202020204" pitchFamily="34" charset="0"/>
              </a:rPr>
              <a:t>Optical signals </a:t>
            </a:r>
            <a:r>
              <a:rPr lang="en-US" sz="1400" dirty="0">
                <a:solidFill>
                  <a:srgbClr val="000066"/>
                </a:solidFill>
                <a:latin typeface="Arial" panose="020B0604020202020204" pitchFamily="34" charset="0"/>
                <a:cs typeface="Arial" panose="020B0604020202020204" pitchFamily="34" charset="0"/>
              </a:rPr>
              <a:t>- Transmission is achieved by converting the electrical signals into light pulses.</a:t>
            </a:r>
          </a:p>
          <a:p>
            <a:pPr marL="517525" indent="-174625">
              <a:lnSpc>
                <a:spcPct val="11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Wireless signals </a:t>
            </a:r>
            <a:r>
              <a:rPr lang="en-US" sz="1400" dirty="0">
                <a:latin typeface="Arial" panose="020B0604020202020204" pitchFamily="34" charset="0"/>
                <a:cs typeface="Arial" panose="020B0604020202020204" pitchFamily="34" charset="0"/>
              </a:rPr>
              <a:t>- Transmission is achieved by using infrared, microwave, or radio waves through the air.</a:t>
            </a:r>
          </a:p>
        </p:txBody>
      </p:sp>
      <p:pic>
        <p:nvPicPr>
          <p:cNvPr id="6" name="Picture 5"/>
          <p:cNvPicPr>
            <a:picLocks noChangeAspect="1"/>
          </p:cNvPicPr>
          <p:nvPr/>
        </p:nvPicPr>
        <p:blipFill>
          <a:blip r:embed="rId3"/>
          <a:stretch>
            <a:fillRect/>
          </a:stretch>
        </p:blipFill>
        <p:spPr>
          <a:xfrm>
            <a:off x="5203371" y="1179627"/>
            <a:ext cx="3746726" cy="23700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1.3 Bandwidth and Throughput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Bandwidth and Throughput</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Bandwidth</a:t>
            </a:r>
          </a:p>
        </p:txBody>
      </p:sp>
      <p:sp>
        <p:nvSpPr>
          <p:cNvPr id="5" name="TextBox 4">
            <a:extLst>
              <a:ext uri="{FF2B5EF4-FFF2-40B4-BE49-F238E27FC236}">
                <a16:creationId xmlns:a16="http://schemas.microsoft.com/office/drawing/2014/main" id="{F247E3C3-2276-47D0-8D3D-213FC624BC78}"/>
              </a:ext>
            </a:extLst>
          </p:cNvPr>
          <p:cNvSpPr txBox="1"/>
          <p:nvPr/>
        </p:nvSpPr>
        <p:spPr>
          <a:xfrm>
            <a:off x="372863" y="1188720"/>
            <a:ext cx="8313938"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Bandwidth is the capacity of a medium to carry data. Digital bandwidth measures the amount of data that can flow from one place to another in a given amount of time. Bandwidth is typically measured in the number of bits that (theoretically) can be sent across the media in a second.</a:t>
            </a:r>
          </a:p>
        </p:txBody>
      </p:sp>
      <p:graphicFrame>
        <p:nvGraphicFramePr>
          <p:cNvPr id="25" name="Table 24"/>
          <p:cNvGraphicFramePr>
            <a:graphicFrameLocks noGrp="1"/>
          </p:cNvGraphicFramePr>
          <p:nvPr>
            <p:extLst>
              <p:ext uri="{D42A27DB-BD31-4B8C-83A1-F6EECF244321}">
                <p14:modId xmlns:p14="http://schemas.microsoft.com/office/powerpoint/2010/main" val="1150417202"/>
              </p:ext>
            </p:extLst>
          </p:nvPr>
        </p:nvGraphicFramePr>
        <p:xfrm>
          <a:off x="308943" y="2173586"/>
          <a:ext cx="8377857" cy="2220612"/>
        </p:xfrm>
        <a:graphic>
          <a:graphicData uri="http://schemas.openxmlformats.org/drawingml/2006/table">
            <a:tbl>
              <a:tblPr/>
              <a:tblGrid>
                <a:gridCol w="3517990">
                  <a:extLst>
                    <a:ext uri="{9D8B030D-6E8A-4147-A177-3AD203B41FA5}">
                      <a16:colId xmlns:a16="http://schemas.microsoft.com/office/drawing/2014/main" val="20000"/>
                    </a:ext>
                  </a:extLst>
                </a:gridCol>
                <a:gridCol w="1210734">
                  <a:extLst>
                    <a:ext uri="{9D8B030D-6E8A-4147-A177-3AD203B41FA5}">
                      <a16:colId xmlns:a16="http://schemas.microsoft.com/office/drawing/2014/main" val="20001"/>
                    </a:ext>
                  </a:extLst>
                </a:gridCol>
                <a:gridCol w="3649133">
                  <a:extLst>
                    <a:ext uri="{9D8B030D-6E8A-4147-A177-3AD203B41FA5}">
                      <a16:colId xmlns:a16="http://schemas.microsoft.com/office/drawing/2014/main" val="20002"/>
                    </a:ext>
                  </a:extLst>
                </a:gridCol>
              </a:tblGrid>
              <a:tr h="370102">
                <a:tc>
                  <a:txBody>
                    <a:bodyPr/>
                    <a:lstStyle/>
                    <a:p>
                      <a:r>
                        <a:rPr lang="en-US" sz="1400" dirty="0">
                          <a:solidFill>
                            <a:srgbClr val="FFFFFF"/>
                          </a:solidFill>
                        </a:rPr>
                        <a:t>Unit of Bandwidth</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a:txBody>
                    <a:bodyPr/>
                    <a:lstStyle/>
                    <a:p>
                      <a:r>
                        <a:rPr lang="en-US" sz="1400" dirty="0">
                          <a:solidFill>
                            <a:srgbClr val="FFFFFF"/>
                          </a:solidFill>
                        </a:rPr>
                        <a:t>Abbreviation</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a:txBody>
                    <a:bodyPr/>
                    <a:lstStyle/>
                    <a:p>
                      <a:r>
                        <a:rPr lang="en-US" sz="1400" dirty="0">
                          <a:solidFill>
                            <a:srgbClr val="FFFFFF"/>
                          </a:solidFill>
                        </a:rPr>
                        <a:t>Equivalence</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370102">
                <a:tc>
                  <a:txBody>
                    <a:bodyPr/>
                    <a:lstStyle/>
                    <a:p>
                      <a:r>
                        <a:rPr lang="en-US" sz="1400" dirty="0">
                          <a:solidFill>
                            <a:srgbClr val="58585B"/>
                          </a:solidFill>
                        </a:rPr>
                        <a:t>Bits per second</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1 bps = fundamental unit of bandwidth</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370102">
                <a:tc>
                  <a:txBody>
                    <a:bodyPr/>
                    <a:lstStyle/>
                    <a:p>
                      <a:r>
                        <a:rPr lang="en-US" sz="1400" dirty="0">
                          <a:solidFill>
                            <a:srgbClr val="58585B"/>
                          </a:solidFill>
                        </a:rPr>
                        <a:t>Kilobyte: Thousands of bits per second</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tc>
                  <a:txBody>
                    <a:bodyPr/>
                    <a:lstStyle/>
                    <a:p>
                      <a:r>
                        <a:rPr lang="en-US" sz="1400" dirty="0">
                          <a:solidFill>
                            <a:srgbClr val="58585B"/>
                          </a:solidFill>
                        </a:rPr>
                        <a:t>kbps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tc>
                  <a:txBody>
                    <a:bodyPr/>
                    <a:lstStyle/>
                    <a:p>
                      <a:r>
                        <a:rPr lang="en-US" sz="1400" dirty="0">
                          <a:solidFill>
                            <a:srgbClr val="58585B"/>
                          </a:solidFill>
                        </a:rPr>
                        <a:t>1 kbps = 1,000 bps = 10</a:t>
                      </a:r>
                      <a:r>
                        <a:rPr lang="en-US" sz="1400" baseline="30000" dirty="0">
                          <a:solidFill>
                            <a:srgbClr val="58585B"/>
                          </a:solidFill>
                        </a:rPr>
                        <a:t>3</a:t>
                      </a:r>
                      <a:r>
                        <a:rPr lang="en-US" sz="1400" dirty="0">
                          <a:solidFill>
                            <a:srgbClr val="58585B"/>
                          </a:solidFill>
                        </a:rPr>
                        <a:t> 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370102">
                <a:tc>
                  <a:txBody>
                    <a:bodyPr/>
                    <a:lstStyle/>
                    <a:p>
                      <a:r>
                        <a:rPr lang="en-US" sz="1400" dirty="0">
                          <a:solidFill>
                            <a:srgbClr val="58585B"/>
                          </a:solidFill>
                        </a:rPr>
                        <a:t>Megabyte: Millions of bits per second</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Mbps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1 Mbps = 1,000,000 bps = 10</a:t>
                      </a:r>
                      <a:r>
                        <a:rPr lang="en-US" sz="1400" baseline="30000" dirty="0">
                          <a:solidFill>
                            <a:srgbClr val="58585B"/>
                          </a:solidFill>
                        </a:rPr>
                        <a:t>6</a:t>
                      </a:r>
                      <a:r>
                        <a:rPr lang="en-US" sz="1400" dirty="0">
                          <a:solidFill>
                            <a:srgbClr val="58585B"/>
                          </a:solidFill>
                        </a:rPr>
                        <a:t> 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r h="370102">
                <a:tc>
                  <a:txBody>
                    <a:bodyPr/>
                    <a:lstStyle/>
                    <a:p>
                      <a:r>
                        <a:rPr lang="en-US" sz="1400" dirty="0">
                          <a:solidFill>
                            <a:srgbClr val="58585B"/>
                          </a:solidFill>
                        </a:rPr>
                        <a:t>Gigabyte: Billions of bits per second</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tc>
                  <a:txBody>
                    <a:bodyPr/>
                    <a:lstStyle/>
                    <a:p>
                      <a:r>
                        <a:rPr lang="en-US" sz="1400" dirty="0">
                          <a:solidFill>
                            <a:srgbClr val="58585B"/>
                          </a:solidFill>
                        </a:rPr>
                        <a:t>Gbps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tc>
                  <a:txBody>
                    <a:bodyPr/>
                    <a:lstStyle/>
                    <a:p>
                      <a:r>
                        <a:rPr lang="en-US" sz="1400" dirty="0">
                          <a:solidFill>
                            <a:srgbClr val="58585B"/>
                          </a:solidFill>
                        </a:rPr>
                        <a:t>1 Gbps = 1,000,000,000 bps = 10</a:t>
                      </a:r>
                      <a:r>
                        <a:rPr lang="en-US" sz="1400" baseline="30000" dirty="0">
                          <a:solidFill>
                            <a:srgbClr val="58585B"/>
                          </a:solidFill>
                        </a:rPr>
                        <a:t>9</a:t>
                      </a:r>
                      <a:r>
                        <a:rPr lang="en-US" sz="1400" dirty="0">
                          <a:solidFill>
                            <a:srgbClr val="58585B"/>
                          </a:solidFill>
                        </a:rPr>
                        <a:t> 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370102">
                <a:tc>
                  <a:txBody>
                    <a:bodyPr/>
                    <a:lstStyle/>
                    <a:p>
                      <a:r>
                        <a:rPr lang="en-US" sz="1400" dirty="0">
                          <a:solidFill>
                            <a:srgbClr val="58585B"/>
                          </a:solidFill>
                        </a:rPr>
                        <a:t>Terabyte: Trillions of bits per second</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Tbps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400" dirty="0">
                          <a:solidFill>
                            <a:srgbClr val="58585B"/>
                          </a:solidFill>
                        </a:rPr>
                        <a:t>1 Tbps = 1,000,000,000,000 bps = 10</a:t>
                      </a:r>
                      <a:r>
                        <a:rPr lang="en-US" sz="1400" baseline="30000" dirty="0">
                          <a:solidFill>
                            <a:srgbClr val="58585B"/>
                          </a:solidFill>
                        </a:rPr>
                        <a:t>12</a:t>
                      </a:r>
                      <a:r>
                        <a:rPr lang="en-US" sz="1400" dirty="0">
                          <a:solidFill>
                            <a:srgbClr val="58585B"/>
                          </a:solidFill>
                        </a:rPr>
                        <a:t> bps</a:t>
                      </a:r>
                      <a:endParaRPr lang="en-US" sz="14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Bandwidth and Throughput</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Throughput</a:t>
            </a:r>
          </a:p>
        </p:txBody>
      </p:sp>
      <p:sp>
        <p:nvSpPr>
          <p:cNvPr id="4" name="TextBox 3">
            <a:extLst>
              <a:ext uri="{FF2B5EF4-FFF2-40B4-BE49-F238E27FC236}">
                <a16:creationId xmlns:a16="http://schemas.microsoft.com/office/drawing/2014/main" id="{505A442F-B57D-40C7-924E-47B73A12CA50}"/>
              </a:ext>
            </a:extLst>
          </p:cNvPr>
          <p:cNvSpPr txBox="1"/>
          <p:nvPr/>
        </p:nvSpPr>
        <p:spPr>
          <a:xfrm>
            <a:off x="270933" y="960120"/>
            <a:ext cx="8109587"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Like bandwidth, throughput is the measure of the transfer of bits across the media over a given period of time. However, due to a number of factors, throughput does not usually match the specified bandwidth. Many factors influence throughput including:</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66"/>
                </a:solidFill>
                <a:latin typeface="Arial" panose="020B0604020202020204" pitchFamily="34" charset="0"/>
                <a:cs typeface="Arial" panose="020B0604020202020204" pitchFamily="34" charset="0"/>
              </a:rPr>
              <a:t>The amount of data being sent and received over the connection</a:t>
            </a:r>
          </a:p>
          <a:p>
            <a:pPr marL="285750" indent="-285750">
              <a:buFont typeface="Arial" panose="020B0604020202020204" pitchFamily="34" charset="0"/>
              <a:buChar char="•"/>
            </a:pPr>
            <a:r>
              <a:rPr lang="en-US" dirty="0">
                <a:solidFill>
                  <a:srgbClr val="000066"/>
                </a:solidFill>
                <a:latin typeface="Arial" panose="020B0604020202020204" pitchFamily="34" charset="0"/>
                <a:cs typeface="Arial" panose="020B0604020202020204" pitchFamily="34" charset="0"/>
              </a:rPr>
              <a:t>The types of data being transmitted</a:t>
            </a:r>
          </a:p>
          <a:p>
            <a:pPr marL="285750" indent="-285750">
              <a:buFont typeface="Arial" panose="020B0604020202020204" pitchFamily="34" charset="0"/>
              <a:buChar char="•"/>
            </a:pPr>
            <a:r>
              <a:rPr lang="en-US" dirty="0">
                <a:solidFill>
                  <a:srgbClr val="000066"/>
                </a:solidFill>
                <a:latin typeface="Arial" panose="020B0604020202020204" pitchFamily="34" charset="0"/>
                <a:cs typeface="Arial" panose="020B0604020202020204" pitchFamily="34" charset="0"/>
              </a:rPr>
              <a:t>The latency created by the number of network devices encountered between source and destination</a:t>
            </a:r>
          </a:p>
          <a:p>
            <a:endParaRPr lang="en-US" dirty="0">
              <a:latin typeface="Arial" panose="020B0604020202020204" pitchFamily="34" charset="0"/>
              <a:cs typeface="Arial" panose="020B0604020202020204" pitchFamily="34" charset="0"/>
            </a:endParaRPr>
          </a:p>
          <a:p>
            <a:r>
              <a:rPr lang="en-US" dirty="0">
                <a:solidFill>
                  <a:srgbClr val="A50021"/>
                </a:solidFill>
                <a:latin typeface="Arial" panose="020B0604020202020204" pitchFamily="34" charset="0"/>
                <a:cs typeface="Arial" panose="020B0604020202020204" pitchFamily="34" charset="0"/>
              </a:rPr>
              <a:t>Latency refers to the amount of time, including delays, for data to travel from one given point to another.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1.1 Network Types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1.4 Clients and Servers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Clients and Server Connections</a:t>
            </a:r>
          </a:p>
        </p:txBody>
      </p:sp>
      <p:sp>
        <p:nvSpPr>
          <p:cNvPr id="6" name="TextBox 5">
            <a:extLst>
              <a:ext uri="{FF2B5EF4-FFF2-40B4-BE49-F238E27FC236}">
                <a16:creationId xmlns:a16="http://schemas.microsoft.com/office/drawing/2014/main" id="{68C2200A-1DC6-4893-A1AC-DEB57CC789B1}"/>
              </a:ext>
            </a:extLst>
          </p:cNvPr>
          <p:cNvSpPr txBox="1"/>
          <p:nvPr/>
        </p:nvSpPr>
        <p:spPr>
          <a:xfrm>
            <a:off x="533375" y="760127"/>
            <a:ext cx="8102650" cy="357020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Clients and Servers Communicate together using the OSI (7-layered) model.</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layer – physical layer. This is where the actual signals propagate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electricity, light or RF</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2</a:t>
            </a:r>
            <a:r>
              <a:rPr lang="en-US" baseline="30000" dirty="0">
                <a:latin typeface="Arial" panose="020B0604020202020204" pitchFamily="34" charset="0"/>
                <a:cs typeface="Arial" panose="020B0604020202020204" pitchFamily="34" charset="0"/>
              </a:rPr>
              <a:t>nd</a:t>
            </a:r>
            <a:r>
              <a:rPr lang="en-US" dirty="0">
                <a:latin typeface="Arial" panose="020B0604020202020204" pitchFamily="34" charset="0"/>
                <a:cs typeface="Arial" panose="020B0604020202020204" pitchFamily="34" charset="0"/>
              </a:rPr>
              <a:t> Layer – physical identifier, known as data link layer. This is where each device is identified with a MAC address and is used for communications between bridges, switches &amp; other layer 2 devices.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3</a:t>
            </a:r>
            <a:r>
              <a:rPr lang="en-US" baseline="30000" dirty="0">
                <a:latin typeface="Arial" panose="020B0604020202020204" pitchFamily="34" charset="0"/>
                <a:cs typeface="Arial" panose="020B0604020202020204" pitchFamily="34" charset="0"/>
              </a:rPr>
              <a:t>rd </a:t>
            </a:r>
            <a:r>
              <a:rPr lang="en-US" dirty="0">
                <a:latin typeface="Arial" panose="020B0604020202020204" pitchFamily="34" charset="0"/>
                <a:cs typeface="Arial" panose="020B0604020202020204" pitchFamily="34" charset="0"/>
              </a:rPr>
              <a:t>Layer – logical identifier, known as network layer. This is where each device is identified with an IP address and allows segregation between networks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428082" y="3985733"/>
            <a:ext cx="4287836" cy="1058536"/>
          </a:xfrm>
          <a:prstGeom prst="rect">
            <a:avLst/>
          </a:prstGeom>
        </p:spPr>
      </p:pic>
    </p:spTree>
    <p:extLst>
      <p:ext uri="{BB962C8B-B14F-4D97-AF65-F5344CB8AC3E}">
        <p14:creationId xmlns:p14="http://schemas.microsoft.com/office/powerpoint/2010/main" val="3874243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Clients and Server Connections</a:t>
            </a:r>
          </a:p>
        </p:txBody>
      </p:sp>
      <p:sp>
        <p:nvSpPr>
          <p:cNvPr id="6" name="TextBox 5">
            <a:extLst>
              <a:ext uri="{FF2B5EF4-FFF2-40B4-BE49-F238E27FC236}">
                <a16:creationId xmlns:a16="http://schemas.microsoft.com/office/drawing/2014/main" id="{68C2200A-1DC6-4893-A1AC-DEB57CC789B1}"/>
              </a:ext>
            </a:extLst>
          </p:cNvPr>
          <p:cNvSpPr txBox="1"/>
          <p:nvPr/>
        </p:nvSpPr>
        <p:spPr>
          <a:xfrm>
            <a:off x="533375" y="760127"/>
            <a:ext cx="8102650" cy="307776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layer - </a:t>
            </a:r>
            <a:r>
              <a:rPr lang="en-AU" dirty="0">
                <a:latin typeface="Arial" panose="020B0604020202020204" pitchFamily="34" charset="0"/>
                <a:cs typeface="Arial" panose="020B0604020202020204" pitchFamily="34" charset="0"/>
              </a:rPr>
              <a:t>the transport layer, responsible for connection between end systems, or hosts, and is ensures end-to-end error detection and recovery and flow control.</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5</a:t>
            </a:r>
            <a:r>
              <a:rPr lang="en-AU" baseline="30000" dirty="0">
                <a:latin typeface="Arial" panose="020B0604020202020204" pitchFamily="34" charset="0"/>
                <a:cs typeface="Arial" panose="020B0604020202020204" pitchFamily="34" charset="0"/>
              </a:rPr>
              <a:t>th</a:t>
            </a:r>
            <a:r>
              <a:rPr lang="en-AU" dirty="0">
                <a:latin typeface="Arial" panose="020B0604020202020204" pitchFamily="34" charset="0"/>
                <a:cs typeface="Arial" panose="020B0604020202020204" pitchFamily="34" charset="0"/>
              </a:rPr>
              <a:t> layer – session layer, sets up, manages, and ends connections and communication between applications</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6</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layer – presentation layer, it ensures that the data is transformed to the relevant form to enable communications.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7</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layer -  application layer, allows the support of all end-user applications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428082" y="3985733"/>
            <a:ext cx="4287836" cy="10585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Clients and Server Roles</a:t>
            </a:r>
          </a:p>
        </p:txBody>
      </p:sp>
      <p:sp>
        <p:nvSpPr>
          <p:cNvPr id="6" name="TextBox 5">
            <a:extLst>
              <a:ext uri="{FF2B5EF4-FFF2-40B4-BE49-F238E27FC236}">
                <a16:creationId xmlns:a16="http://schemas.microsoft.com/office/drawing/2014/main" id="{68C2200A-1DC6-4893-A1AC-DEB57CC789B1}"/>
              </a:ext>
            </a:extLst>
          </p:cNvPr>
          <p:cNvSpPr txBox="1"/>
          <p:nvPr/>
        </p:nvSpPr>
        <p:spPr>
          <a:xfrm>
            <a:off x="520675" y="760127"/>
            <a:ext cx="8102650"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Clients are computer hosts that have software installed that enables the hosts to request and display the information obtained from the server. Servers are hosts that have software installed which enable them to provide information, like email or web pages, to other hosts on the network. </a:t>
            </a:r>
          </a:p>
        </p:txBody>
      </p:sp>
      <p:graphicFrame>
        <p:nvGraphicFramePr>
          <p:cNvPr id="30" name="Table 29"/>
          <p:cNvGraphicFramePr>
            <a:graphicFrameLocks noGrp="1"/>
          </p:cNvGraphicFramePr>
          <p:nvPr/>
        </p:nvGraphicFramePr>
        <p:xfrm>
          <a:off x="584150" y="2797714"/>
          <a:ext cx="8102650" cy="1687202"/>
        </p:xfrm>
        <a:graphic>
          <a:graphicData uri="http://schemas.openxmlformats.org/drawingml/2006/table">
            <a:tbl>
              <a:tblPr/>
              <a:tblGrid>
                <a:gridCol w="1088172">
                  <a:extLst>
                    <a:ext uri="{9D8B030D-6E8A-4147-A177-3AD203B41FA5}">
                      <a16:colId xmlns:a16="http://schemas.microsoft.com/office/drawing/2014/main" val="20000"/>
                    </a:ext>
                  </a:extLst>
                </a:gridCol>
                <a:gridCol w="7014478">
                  <a:extLst>
                    <a:ext uri="{9D8B030D-6E8A-4147-A177-3AD203B41FA5}">
                      <a16:colId xmlns:a16="http://schemas.microsoft.com/office/drawing/2014/main" val="20001"/>
                    </a:ext>
                  </a:extLst>
                </a:gridCol>
              </a:tblGrid>
              <a:tr h="234942">
                <a:tc>
                  <a:txBody>
                    <a:bodyPr/>
                    <a:lstStyle/>
                    <a:p>
                      <a:r>
                        <a:rPr lang="en-US" sz="1200" b="1" dirty="0">
                          <a:solidFill>
                            <a:srgbClr val="FFFFFF"/>
                          </a:solidFill>
                        </a:rPr>
                        <a:t>Type</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tc>
                  <a:txBody>
                    <a:bodyPr/>
                    <a:lstStyle/>
                    <a:p>
                      <a:r>
                        <a:rPr lang="en-US" sz="1200" b="1" dirty="0">
                          <a:solidFill>
                            <a:srgbClr val="FFFFFF"/>
                          </a:solidFill>
                        </a:rPr>
                        <a:t>Description</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400783">
                <a:tc>
                  <a:txBody>
                    <a:bodyPr/>
                    <a:lstStyle/>
                    <a:p>
                      <a:r>
                        <a:rPr lang="en-US" sz="1200" b="1" dirty="0">
                          <a:solidFill>
                            <a:schemeClr val="tx1"/>
                          </a:solidFill>
                        </a:rPr>
                        <a:t>Email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200" dirty="0">
                          <a:solidFill>
                            <a:schemeClr val="tx1"/>
                          </a:solidFill>
                        </a:rPr>
                        <a:t>The email server runs email server software. Clients use mail client software, such as Microsoft Outlook, to access email on the server.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493081">
                <a:tc>
                  <a:txBody>
                    <a:bodyPr/>
                    <a:lstStyle/>
                    <a:p>
                      <a:r>
                        <a:rPr lang="en-US" sz="1200" b="1" dirty="0">
                          <a:solidFill>
                            <a:schemeClr val="tx1"/>
                          </a:solidFill>
                        </a:rPr>
                        <a:t>Web</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tc>
                  <a:txBody>
                    <a:bodyPr/>
                    <a:lstStyle/>
                    <a:p>
                      <a:r>
                        <a:rPr lang="en-US" sz="1200" dirty="0">
                          <a:solidFill>
                            <a:schemeClr val="tx1"/>
                          </a:solidFill>
                        </a:rPr>
                        <a:t>The web server runs web server software. Clients use browser software, such as Windows Internet Explorer, to access web pages on the server.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493081">
                <a:tc>
                  <a:txBody>
                    <a:bodyPr/>
                    <a:lstStyle/>
                    <a:p>
                      <a:r>
                        <a:rPr lang="en-US" sz="1200" b="1" dirty="0">
                          <a:solidFill>
                            <a:schemeClr val="tx1"/>
                          </a:solidFill>
                        </a:rPr>
                        <a:t>File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tc>
                  <a:txBody>
                    <a:bodyPr/>
                    <a:lstStyle/>
                    <a:p>
                      <a:r>
                        <a:rPr lang="en-US" sz="1200" dirty="0">
                          <a:solidFill>
                            <a:schemeClr val="tx1"/>
                          </a:solidFill>
                        </a:rPr>
                        <a:t>The file server stores corporate and user files in a central location. The client devices access these files with client software such as the Windows File Explorer.</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3"/>
          <a:stretch>
            <a:fillRect/>
          </a:stretch>
        </p:blipFill>
        <p:spPr>
          <a:xfrm>
            <a:off x="2169886" y="1616820"/>
            <a:ext cx="4287836" cy="1058536"/>
          </a:xfrm>
          <a:prstGeom prst="rect">
            <a:avLst/>
          </a:prstGeom>
        </p:spPr>
      </p:pic>
    </p:spTree>
    <p:extLst>
      <p:ext uri="{BB962C8B-B14F-4D97-AF65-F5344CB8AC3E}">
        <p14:creationId xmlns:p14="http://schemas.microsoft.com/office/powerpoint/2010/main" val="391660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Peer-to-Peer Networks</a:t>
            </a:r>
          </a:p>
        </p:txBody>
      </p:sp>
      <p:sp>
        <p:nvSpPr>
          <p:cNvPr id="4" name="TextBox 3">
            <a:extLst>
              <a:ext uri="{FF2B5EF4-FFF2-40B4-BE49-F238E27FC236}">
                <a16:creationId xmlns:a16="http://schemas.microsoft.com/office/drawing/2014/main" id="{F2E95DD3-F265-49F1-BB80-75740446CBFC}"/>
              </a:ext>
            </a:extLst>
          </p:cNvPr>
          <p:cNvSpPr txBox="1"/>
          <p:nvPr/>
        </p:nvSpPr>
        <p:spPr>
          <a:xfrm>
            <a:off x="275206" y="731520"/>
            <a:ext cx="8411593" cy="397031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In small businesses and homes, many computers function as the servers and clients on the network. This type of network is called a peer-to-peer (P2P) network. The simplest P2P network consists of two directly connected computers using either a wired or wireless connection.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Advantages of P2P:</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Easy to set up</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Less complex than other networks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Lower cost because network devices and dedicated servers may not be required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Can be used for simple tasks such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as transferring files and sharing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printers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Disadvantages of P2P:</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central administration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Not as secure as other networks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Not scalable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All devices may act as both clients and server which can slow their performance</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3606798" y="1652991"/>
            <a:ext cx="4931229" cy="13981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Peer-to-Peer Applications</a:t>
            </a:r>
          </a:p>
        </p:txBody>
      </p:sp>
      <p:sp>
        <p:nvSpPr>
          <p:cNvPr id="4" name="TextBox 3">
            <a:extLst>
              <a:ext uri="{FF2B5EF4-FFF2-40B4-BE49-F238E27FC236}">
                <a16:creationId xmlns:a16="http://schemas.microsoft.com/office/drawing/2014/main" id="{714EBCB0-8A15-4610-891C-22178A807C0B}"/>
              </a:ext>
            </a:extLst>
          </p:cNvPr>
          <p:cNvSpPr txBox="1"/>
          <p:nvPr/>
        </p:nvSpPr>
        <p:spPr>
          <a:xfrm>
            <a:off x="239698" y="819388"/>
            <a:ext cx="8673483"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P2P application allows a device to act as both a client and a server within the same communication, as shown in the figure. In this model, every client is a server and every server is a client. P2P applications require that each end device provide a user interface and run a background service. In the figure, both clients can simultaneously send and receive messages.</a:t>
            </a:r>
          </a:p>
        </p:txBody>
      </p:sp>
      <p:pic>
        <p:nvPicPr>
          <p:cNvPr id="5" name="Picture 4">
            <a:extLst>
              <a:ext uri="{FF2B5EF4-FFF2-40B4-BE49-F238E27FC236}">
                <a16:creationId xmlns:a16="http://schemas.microsoft.com/office/drawing/2014/main" id="{DF7C192B-9614-40E4-A6F9-FB94579BB757}"/>
              </a:ext>
            </a:extLst>
          </p:cNvPr>
          <p:cNvPicPr>
            <a:picLocks noChangeAspect="1"/>
          </p:cNvPicPr>
          <p:nvPr/>
        </p:nvPicPr>
        <p:blipFill>
          <a:blip r:embed="rId3"/>
          <a:stretch>
            <a:fillRect/>
          </a:stretch>
        </p:blipFill>
        <p:spPr>
          <a:xfrm>
            <a:off x="1877948" y="1809424"/>
            <a:ext cx="4849799" cy="278379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Clients and Servers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Multiple Roles in the Network</a:t>
            </a:r>
          </a:p>
        </p:txBody>
      </p:sp>
      <p:sp>
        <p:nvSpPr>
          <p:cNvPr id="4" name="TextBox 3">
            <a:extLst>
              <a:ext uri="{FF2B5EF4-FFF2-40B4-BE49-F238E27FC236}">
                <a16:creationId xmlns:a16="http://schemas.microsoft.com/office/drawing/2014/main" id="{24B96583-E1FD-4416-AF19-B9DD3E6BA59D}"/>
              </a:ext>
            </a:extLst>
          </p:cNvPr>
          <p:cNvSpPr txBox="1"/>
          <p:nvPr/>
        </p:nvSpPr>
        <p:spPr>
          <a:xfrm>
            <a:off x="287868" y="1086610"/>
            <a:ext cx="2973696" cy="3315267"/>
          </a:xfrm>
          <a:prstGeom prst="rect">
            <a:avLst/>
          </a:prstGeom>
          <a:noFill/>
        </p:spPr>
        <p:txBody>
          <a:bodyPr wrap="square" rtlCol="0">
            <a:spAutoFit/>
          </a:bodyPr>
          <a:lstStyle/>
          <a:p>
            <a:pPr>
              <a:lnSpc>
                <a:spcPct val="120000"/>
              </a:lnSpc>
            </a:pPr>
            <a:r>
              <a:rPr lang="en-US" sz="1600" dirty="0">
                <a:latin typeface="Arial" panose="020B0604020202020204" pitchFamily="34" charset="0"/>
                <a:cs typeface="Arial" panose="020B0604020202020204" pitchFamily="34" charset="0"/>
              </a:rPr>
              <a:t>A computer with server software can provide services simultaneously to one or many clients, as shown in the figure. Additionally, a single computer can run multiple types of server software. In a home or small business, it may be necessary for one computer to act as a file server, a web server, and an email server.</a:t>
            </a:r>
          </a:p>
        </p:txBody>
      </p:sp>
      <p:pic>
        <p:nvPicPr>
          <p:cNvPr id="5" name="Picture 4">
            <a:extLst>
              <a:ext uri="{FF2B5EF4-FFF2-40B4-BE49-F238E27FC236}">
                <a16:creationId xmlns:a16="http://schemas.microsoft.com/office/drawing/2014/main" id="{8C1B8BFE-0DA0-46A7-A2FF-D34676E6155C}"/>
              </a:ext>
            </a:extLst>
          </p:cNvPr>
          <p:cNvPicPr>
            <a:picLocks noChangeAspect="1"/>
          </p:cNvPicPr>
          <p:nvPr/>
        </p:nvPicPr>
        <p:blipFill>
          <a:blip r:embed="rId3"/>
          <a:stretch>
            <a:fillRect/>
          </a:stretch>
        </p:blipFill>
        <p:spPr>
          <a:xfrm>
            <a:off x="3807544" y="794330"/>
            <a:ext cx="4334255" cy="37599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1.5 Network Components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Components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Network Infrastructure</a:t>
            </a:r>
          </a:p>
        </p:txBody>
      </p:sp>
      <p:sp>
        <p:nvSpPr>
          <p:cNvPr id="4" name="TextBox 3">
            <a:extLst>
              <a:ext uri="{FF2B5EF4-FFF2-40B4-BE49-F238E27FC236}">
                <a16:creationId xmlns:a16="http://schemas.microsoft.com/office/drawing/2014/main" id="{A98529F4-FDC7-4D4B-BFFD-D6AED6143C26}"/>
              </a:ext>
            </a:extLst>
          </p:cNvPr>
          <p:cNvSpPr txBox="1"/>
          <p:nvPr/>
        </p:nvSpPr>
        <p:spPr>
          <a:xfrm>
            <a:off x="195310" y="798990"/>
            <a:ext cx="3426780" cy="160043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network infrastructure contains three categories of hardware components, as shown in the figure:</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    End devices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    Intermediate devices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    Network media</a:t>
            </a:r>
          </a:p>
        </p:txBody>
      </p:sp>
      <p:pic>
        <p:nvPicPr>
          <p:cNvPr id="5" name="Picture 4">
            <a:extLst>
              <a:ext uri="{FF2B5EF4-FFF2-40B4-BE49-F238E27FC236}">
                <a16:creationId xmlns:a16="http://schemas.microsoft.com/office/drawing/2014/main" id="{75B2CAE7-6F60-449E-8A6D-0ACB69415B6D}"/>
              </a:ext>
            </a:extLst>
          </p:cNvPr>
          <p:cNvPicPr>
            <a:picLocks noChangeAspect="1"/>
          </p:cNvPicPr>
          <p:nvPr/>
        </p:nvPicPr>
        <p:blipFill>
          <a:blip r:embed="rId3"/>
          <a:stretch>
            <a:fillRect/>
          </a:stretch>
        </p:blipFill>
        <p:spPr>
          <a:xfrm>
            <a:off x="3622090" y="814288"/>
            <a:ext cx="5158260" cy="36043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Components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End Devices</a:t>
            </a:r>
          </a:p>
        </p:txBody>
      </p:sp>
      <p:sp>
        <p:nvSpPr>
          <p:cNvPr id="4" name="TextBox 3">
            <a:extLst>
              <a:ext uri="{FF2B5EF4-FFF2-40B4-BE49-F238E27FC236}">
                <a16:creationId xmlns:a16="http://schemas.microsoft.com/office/drawing/2014/main" id="{17C2AD2D-3963-4235-9E1A-99FBFE7C38F4}"/>
              </a:ext>
            </a:extLst>
          </p:cNvPr>
          <p:cNvSpPr txBox="1"/>
          <p:nvPr/>
        </p:nvSpPr>
        <p:spPr>
          <a:xfrm>
            <a:off x="4719117" y="893544"/>
            <a:ext cx="4308770" cy="332398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network devices that people are most familiar with are called end devices, or hosts. These devices form the interface between users and the underlying communication network.</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Some examples of end devices are as follows:</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Computers (workstations, laptops, file servers, web servers)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Network printers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Telephones and teleconferencing equipment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Security cameras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Mobile devices (such as smart phones, tablets, PDAs, and wireless debit/credit card readers and barcode scanners)</a:t>
            </a:r>
          </a:p>
        </p:txBody>
      </p:sp>
      <p:pic>
        <p:nvPicPr>
          <p:cNvPr id="6" name="Picture 5"/>
          <p:cNvPicPr>
            <a:picLocks noChangeAspect="1"/>
          </p:cNvPicPr>
          <p:nvPr/>
        </p:nvPicPr>
        <p:blipFill>
          <a:blip r:embed="rId3"/>
          <a:stretch>
            <a:fillRect/>
          </a:stretch>
        </p:blipFill>
        <p:spPr>
          <a:xfrm>
            <a:off x="65316" y="973372"/>
            <a:ext cx="4546702" cy="24186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Everything is Online</a:t>
            </a:r>
          </a:p>
        </p:txBody>
      </p:sp>
      <p:sp>
        <p:nvSpPr>
          <p:cNvPr id="4" name="TextBox 3">
            <a:extLst>
              <a:ext uri="{FF2B5EF4-FFF2-40B4-BE49-F238E27FC236}">
                <a16:creationId xmlns:a16="http://schemas.microsoft.com/office/drawing/2014/main" id="{4AC400B4-E1F8-423D-9DD1-87CE9DDBDF16}"/>
              </a:ext>
            </a:extLst>
          </p:cNvPr>
          <p:cNvSpPr txBox="1"/>
          <p:nvPr/>
        </p:nvSpPr>
        <p:spPr>
          <a:xfrm>
            <a:off x="186432" y="843379"/>
            <a:ext cx="2148395" cy="332398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internet has become such a part of everyday life that we almost take it for granted.</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Normally, when people use the term internet, they are not referring to the physical connections in the real world. Rather, they tend to think of it as a formless collection of connections. It is the “place” people go to find or share information.</a:t>
            </a:r>
          </a:p>
        </p:txBody>
      </p:sp>
      <p:pic>
        <p:nvPicPr>
          <p:cNvPr id="5" name="Picture 4">
            <a:extLst>
              <a:ext uri="{FF2B5EF4-FFF2-40B4-BE49-F238E27FC236}">
                <a16:creationId xmlns:a16="http://schemas.microsoft.com/office/drawing/2014/main" id="{EDB8C822-A989-4A2D-987E-7D7D40ACF47A}"/>
              </a:ext>
            </a:extLst>
          </p:cNvPr>
          <p:cNvPicPr>
            <a:picLocks noChangeAspect="1"/>
          </p:cNvPicPr>
          <p:nvPr/>
        </p:nvPicPr>
        <p:blipFill>
          <a:blip r:embed="rId3"/>
          <a:stretch>
            <a:fillRect/>
          </a:stretch>
        </p:blipFill>
        <p:spPr>
          <a:xfrm>
            <a:off x="2712946" y="843379"/>
            <a:ext cx="5827372" cy="361872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Components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Lab - My Local Network</a:t>
            </a:r>
          </a:p>
        </p:txBody>
      </p:sp>
      <p:sp>
        <p:nvSpPr>
          <p:cNvPr id="4" name="TextBox 3">
            <a:extLst>
              <a:ext uri="{FF2B5EF4-FFF2-40B4-BE49-F238E27FC236}">
                <a16:creationId xmlns:a16="http://schemas.microsoft.com/office/drawing/2014/main" id="{2D4D39FF-FCDA-4E61-9A32-1315D880FB3D}"/>
              </a:ext>
            </a:extLst>
          </p:cNvPr>
          <p:cNvSpPr txBox="1"/>
          <p:nvPr/>
        </p:nvSpPr>
        <p:spPr>
          <a:xfrm>
            <a:off x="482600" y="1301228"/>
            <a:ext cx="8415867" cy="2949525"/>
          </a:xfrm>
          <a:prstGeom prst="rect">
            <a:avLst/>
          </a:prstGeom>
          <a:noFill/>
        </p:spPr>
        <p:txBody>
          <a:bodyPr wrap="square" rtlCol="0">
            <a:spAutoFit/>
          </a:bodyPr>
          <a:lstStyle/>
          <a:p>
            <a:pPr>
              <a:lnSpc>
                <a:spcPct val="150000"/>
              </a:lnSpc>
            </a:pPr>
            <a:r>
              <a:rPr lang="en-US" b="1" dirty="0">
                <a:solidFill>
                  <a:srgbClr val="A50021"/>
                </a:solidFill>
                <a:latin typeface="Arial" panose="020B0604020202020204" pitchFamily="34" charset="0"/>
                <a:cs typeface="Arial" panose="020B0604020202020204" pitchFamily="34" charset="0"/>
              </a:rPr>
              <a:t>In this lab, you will complete the following objectives:</a:t>
            </a:r>
          </a:p>
          <a:p>
            <a:pPr>
              <a:lnSpc>
                <a:spcPct val="150000"/>
              </a:lnSpc>
            </a:pPr>
            <a:endParaRPr lang="en-US"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Record all the different network-attached devices in your home or classroom.</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Investigate how each device connects to the network to send and receive information.</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Create a diagram showing the topology of your network.</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Label each device with its function within the network.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91867994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Communications in a Connected World Summary</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What Did I Learn in this Module?</a:t>
            </a:r>
          </a:p>
        </p:txBody>
      </p:sp>
      <p:sp>
        <p:nvSpPr>
          <p:cNvPr id="5" name="TextBox 4">
            <a:extLst>
              <a:ext uri="{FF2B5EF4-FFF2-40B4-BE49-F238E27FC236}">
                <a16:creationId xmlns:a16="http://schemas.microsoft.com/office/drawing/2014/main" id="{D57DA28E-4412-4C70-A613-6AE329226E1D}"/>
              </a:ext>
            </a:extLst>
          </p:cNvPr>
          <p:cNvSpPr txBox="1"/>
          <p:nvPr/>
        </p:nvSpPr>
        <p:spPr>
          <a:xfrm>
            <a:off x="257452" y="767030"/>
            <a:ext cx="8429348"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internet is a worldwide collection of interconnected networks cooperating with each other to exchange information using common standards.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Some types of networks that you may use are small home, SOHO, medium to large networks such as those created by corporations and schools, and the internet.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Mobile devices include smart phones, tablets, smart watches, and smart glasses.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Connected home devices include security systems, smart appliances and TVs, and gaming consoles.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Other connected devices include smart cars, RFIDs, sensors/actuators, and medical devices.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Types of personal data are categorized as volunteered, observed, and inferred.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Each bit can only have one of two possible values, 0 or 1. Each group of eight bits is known as a byte.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There are three common methods of signal transmission used in networks: electrical signals, optical signals, and wireless signals.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Bandwidth is typically measured in the number of bits that (theoretically) can be sent across the media in a second.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Many factors influence throughput including: the amount of data being sent and received over the connection, the types of data being transmitted, and the latency created by the number of network devices encountered between source and destination. You can measure your throughput by going to speedtest.net.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Communications in a Connected World Summary</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What Did I Learn in this Module? (Cont.)</a:t>
            </a:r>
          </a:p>
        </p:txBody>
      </p:sp>
      <p:sp>
        <p:nvSpPr>
          <p:cNvPr id="5" name="TextBox 4">
            <a:extLst>
              <a:ext uri="{FF2B5EF4-FFF2-40B4-BE49-F238E27FC236}">
                <a16:creationId xmlns:a16="http://schemas.microsoft.com/office/drawing/2014/main" id="{D57DA28E-4412-4C70-A613-6AE329226E1D}"/>
              </a:ext>
            </a:extLst>
          </p:cNvPr>
          <p:cNvSpPr txBox="1"/>
          <p:nvPr/>
        </p:nvSpPr>
        <p:spPr>
          <a:xfrm>
            <a:off x="257452" y="767030"/>
            <a:ext cx="842934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Clients are computer hosts that have software installed that enables the hosts to request and display the information obtained from the server. Servers are hosts that have software installed which enable them to provide information, like email or web pages, to other hosts on the network.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simplest P2P network consists of two directly connected computers using either a wired or wireless connection.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P2P application allows a device to act as both a client and a server within the same communication.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computer with server software can provide services simultaneously to one or many clients. Additionally, a single computer can run multiple types of server software</a:t>
            </a:r>
            <a:r>
              <a:rPr lang="en-US" sz="140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network infrastructure contains three categories of hardware components: end devices, intermediate devices, and network media.</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network devices that people are most familiar with are called end devices, or hosts. These devices form the interface between users and the underlying communication network.</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50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Communications in a Connected World Summary</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Module 1 – New Terms and Commands</a:t>
            </a:r>
          </a:p>
        </p:txBody>
      </p:sp>
      <p:sp>
        <p:nvSpPr>
          <p:cNvPr id="5" name="Content Placeholder 2">
            <a:extLst>
              <a:ext uri="{FF2B5EF4-FFF2-40B4-BE49-F238E27FC236}">
                <a16:creationId xmlns:a16="http://schemas.microsoft.com/office/drawing/2014/main" id="{35C7D27D-6F98-4045-8088-22FDC3DE0CD0}"/>
              </a:ext>
            </a:extLst>
          </p:cNvPr>
          <p:cNvSpPr txBox="1">
            <a:spLocks/>
          </p:cNvSpPr>
          <p:nvPr/>
        </p:nvSpPr>
        <p:spPr>
          <a:xfrm>
            <a:off x="721185" y="821267"/>
            <a:ext cx="2950929" cy="266941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685777">
              <a:spcBef>
                <a:spcPts val="0"/>
              </a:spcBef>
            </a:pPr>
            <a:r>
              <a:rPr lang="en-US" sz="1400" dirty="0"/>
              <a:t>internet</a:t>
            </a:r>
          </a:p>
          <a:p>
            <a:pPr marL="285750" indent="-285750" defTabSz="685777">
              <a:spcBef>
                <a:spcPts val="0"/>
              </a:spcBef>
            </a:pPr>
            <a:r>
              <a:rPr lang="en-US" sz="1400" dirty="0"/>
              <a:t>small home network</a:t>
            </a:r>
          </a:p>
          <a:p>
            <a:pPr marL="285750" indent="-285750" defTabSz="685777">
              <a:spcBef>
                <a:spcPts val="0"/>
              </a:spcBef>
            </a:pPr>
            <a:r>
              <a:rPr lang="en-US" sz="1400" dirty="0"/>
              <a:t>small office and home office (SOHO) network</a:t>
            </a:r>
          </a:p>
          <a:p>
            <a:pPr marL="285750" indent="-285750" defTabSz="685777">
              <a:spcBef>
                <a:spcPts val="0"/>
              </a:spcBef>
            </a:pPr>
            <a:r>
              <a:rPr lang="en-US" sz="1400" dirty="0"/>
              <a:t>medium to large network</a:t>
            </a:r>
          </a:p>
          <a:p>
            <a:pPr marL="285750" indent="-285750" defTabSz="685777">
              <a:spcBef>
                <a:spcPts val="0"/>
              </a:spcBef>
            </a:pPr>
            <a:r>
              <a:rPr lang="en-US" sz="1400" dirty="0"/>
              <a:t>smartphone</a:t>
            </a:r>
          </a:p>
          <a:p>
            <a:pPr marL="285750" indent="-285750" defTabSz="685777">
              <a:spcBef>
                <a:spcPts val="0"/>
              </a:spcBef>
            </a:pPr>
            <a:r>
              <a:rPr lang="en-US" sz="1400" dirty="0"/>
              <a:t>tablet</a:t>
            </a:r>
          </a:p>
          <a:p>
            <a:pPr marL="285750" indent="-285750" defTabSz="685777">
              <a:spcBef>
                <a:spcPts val="0"/>
              </a:spcBef>
            </a:pPr>
            <a:r>
              <a:rPr lang="en-US" sz="1400" dirty="0"/>
              <a:t>smartwatch</a:t>
            </a:r>
          </a:p>
          <a:p>
            <a:pPr marL="285750" indent="-285750" defTabSz="685777">
              <a:spcBef>
                <a:spcPts val="0"/>
              </a:spcBef>
            </a:pPr>
            <a:r>
              <a:rPr lang="en-US" sz="1400" dirty="0"/>
              <a:t>smart glasses</a:t>
            </a:r>
          </a:p>
          <a:p>
            <a:pPr marL="285750" indent="-285750" defTabSz="685777">
              <a:spcBef>
                <a:spcPts val="0"/>
              </a:spcBef>
            </a:pPr>
            <a:r>
              <a:rPr lang="en-US" sz="1400" dirty="0"/>
              <a:t>connected home devices</a:t>
            </a:r>
          </a:p>
          <a:p>
            <a:pPr marL="285750" indent="-285750" defTabSz="685777">
              <a:spcBef>
                <a:spcPts val="0"/>
              </a:spcBef>
            </a:pPr>
            <a:r>
              <a:rPr lang="en-US" sz="1400" dirty="0"/>
              <a:t>smart car</a:t>
            </a:r>
          </a:p>
          <a:p>
            <a:pPr marL="285750" indent="-285750" defTabSz="685777">
              <a:spcBef>
                <a:spcPts val="0"/>
              </a:spcBef>
            </a:pPr>
            <a:r>
              <a:rPr lang="en-US" sz="1400" dirty="0"/>
              <a:t>RFID tag</a:t>
            </a:r>
          </a:p>
          <a:p>
            <a:pPr marL="285750" indent="-285750" defTabSz="685777">
              <a:spcBef>
                <a:spcPts val="0"/>
              </a:spcBef>
            </a:pPr>
            <a:r>
              <a:rPr lang="en-US" sz="1400" dirty="0"/>
              <a:t>sensor</a:t>
            </a:r>
          </a:p>
          <a:p>
            <a:pPr marL="285750" indent="-285750" defTabSz="685777">
              <a:spcBef>
                <a:spcPts val="0"/>
              </a:spcBef>
            </a:pPr>
            <a:r>
              <a:rPr lang="en-US" sz="1400" dirty="0"/>
              <a:t>actuator</a:t>
            </a:r>
          </a:p>
          <a:p>
            <a:pPr marL="285750" indent="-285750" defTabSz="685777">
              <a:spcBef>
                <a:spcPts val="0"/>
              </a:spcBef>
            </a:pPr>
            <a:r>
              <a:rPr lang="en-US" sz="1400" dirty="0"/>
              <a:t>volunteered data</a:t>
            </a:r>
          </a:p>
          <a:p>
            <a:pPr marL="285750" indent="-285750" defTabSz="685777">
              <a:spcBef>
                <a:spcPts val="0"/>
              </a:spcBef>
            </a:pPr>
            <a:r>
              <a:rPr lang="en-US" sz="1400" dirty="0"/>
              <a:t>observed data</a:t>
            </a:r>
          </a:p>
          <a:p>
            <a:pPr marL="285750" indent="-285750" defTabSz="685777">
              <a:spcBef>
                <a:spcPts val="0"/>
              </a:spcBef>
            </a:pPr>
            <a:r>
              <a:rPr lang="en-US" sz="1400" dirty="0"/>
              <a:t>inferred data</a:t>
            </a:r>
          </a:p>
          <a:p>
            <a:pPr marL="285750" indent="-285750" defTabSz="685777">
              <a:spcBef>
                <a:spcPts val="0"/>
              </a:spcBef>
            </a:pPr>
            <a:endParaRPr lang="en-US" sz="1400" dirty="0"/>
          </a:p>
          <a:p>
            <a:endParaRPr lang="en-US" sz="1400" dirty="0"/>
          </a:p>
        </p:txBody>
      </p:sp>
      <p:sp>
        <p:nvSpPr>
          <p:cNvPr id="6" name="Content Placeholder 2">
            <a:extLst>
              <a:ext uri="{FF2B5EF4-FFF2-40B4-BE49-F238E27FC236}">
                <a16:creationId xmlns:a16="http://schemas.microsoft.com/office/drawing/2014/main" id="{35C7D27D-6F98-4045-8088-22FDC3DE0CD0}"/>
              </a:ext>
            </a:extLst>
          </p:cNvPr>
          <p:cNvSpPr txBox="1">
            <a:spLocks/>
          </p:cNvSpPr>
          <p:nvPr/>
        </p:nvSpPr>
        <p:spPr>
          <a:xfrm>
            <a:off x="3319242" y="821267"/>
            <a:ext cx="2950929" cy="266941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685777">
              <a:spcBef>
                <a:spcPts val="0"/>
              </a:spcBef>
            </a:pPr>
            <a:r>
              <a:rPr lang="en-US" sz="1400" dirty="0"/>
              <a:t>bit</a:t>
            </a:r>
          </a:p>
          <a:p>
            <a:pPr marL="285750" indent="-285750" defTabSz="685777">
              <a:spcBef>
                <a:spcPts val="0"/>
              </a:spcBef>
            </a:pPr>
            <a:r>
              <a:rPr lang="en-US" sz="1400" dirty="0"/>
              <a:t>American Standard Code for Information Interchange (ASCII)</a:t>
            </a:r>
          </a:p>
          <a:p>
            <a:pPr marL="285750" indent="-285750" defTabSz="685777">
              <a:spcBef>
                <a:spcPts val="0"/>
              </a:spcBef>
            </a:pPr>
            <a:r>
              <a:rPr lang="en-US" sz="1400" dirty="0"/>
              <a:t>media</a:t>
            </a:r>
          </a:p>
          <a:p>
            <a:pPr marL="285750" indent="-285750" defTabSz="685777">
              <a:spcBef>
                <a:spcPts val="0"/>
              </a:spcBef>
            </a:pPr>
            <a:r>
              <a:rPr lang="en-US" sz="1400" dirty="0"/>
              <a:t>electrical signal</a:t>
            </a:r>
          </a:p>
          <a:p>
            <a:pPr marL="285750" indent="-285750" defTabSz="685777">
              <a:spcBef>
                <a:spcPts val="0"/>
              </a:spcBef>
            </a:pPr>
            <a:r>
              <a:rPr lang="en-US" sz="1400" dirty="0"/>
              <a:t>optical signal</a:t>
            </a:r>
          </a:p>
          <a:p>
            <a:pPr marL="285750" indent="-285750" defTabSz="685777">
              <a:spcBef>
                <a:spcPts val="0"/>
              </a:spcBef>
            </a:pPr>
            <a:r>
              <a:rPr lang="en-US" sz="1400" dirty="0"/>
              <a:t>wireless signal</a:t>
            </a:r>
          </a:p>
          <a:p>
            <a:pPr marL="285750" indent="-285750" defTabSz="685777">
              <a:spcBef>
                <a:spcPts val="0"/>
              </a:spcBef>
            </a:pPr>
            <a:r>
              <a:rPr lang="en-US" sz="1400" dirty="0"/>
              <a:t>bandwidth</a:t>
            </a:r>
          </a:p>
          <a:p>
            <a:pPr marL="285750" indent="-285750" defTabSz="685777">
              <a:spcBef>
                <a:spcPts val="0"/>
              </a:spcBef>
            </a:pPr>
            <a:r>
              <a:rPr lang="en-US" sz="1400" dirty="0"/>
              <a:t>throughput</a:t>
            </a:r>
          </a:p>
          <a:p>
            <a:pPr marL="285750" indent="-285750" defTabSz="685777">
              <a:spcBef>
                <a:spcPts val="0"/>
              </a:spcBef>
            </a:pPr>
            <a:r>
              <a:rPr lang="en-US" sz="1400" dirty="0"/>
              <a:t>bits per second (bps)</a:t>
            </a:r>
          </a:p>
          <a:p>
            <a:pPr marL="285750" indent="-285750" defTabSz="685777">
              <a:spcBef>
                <a:spcPts val="0"/>
              </a:spcBef>
            </a:pPr>
            <a:r>
              <a:rPr lang="en-US" sz="1400" dirty="0"/>
              <a:t>kilobyte (kbps)</a:t>
            </a:r>
          </a:p>
          <a:p>
            <a:pPr marL="285750" indent="-285750" defTabSz="685777">
              <a:spcBef>
                <a:spcPts val="0"/>
              </a:spcBef>
            </a:pPr>
            <a:r>
              <a:rPr lang="en-US" sz="1400" dirty="0"/>
              <a:t>megabyte (Mbps)</a:t>
            </a:r>
          </a:p>
          <a:p>
            <a:pPr marL="285750" indent="-285750" defTabSz="685777">
              <a:spcBef>
                <a:spcPts val="0"/>
              </a:spcBef>
            </a:pPr>
            <a:r>
              <a:rPr lang="en-US" sz="1400" dirty="0"/>
              <a:t>gigabyte (</a:t>
            </a:r>
            <a:r>
              <a:rPr lang="en-US" sz="1400" dirty="0" err="1"/>
              <a:t>Gbps</a:t>
            </a:r>
            <a:r>
              <a:rPr lang="en-US" sz="1400" dirty="0"/>
              <a:t>)</a:t>
            </a:r>
          </a:p>
          <a:p>
            <a:pPr marL="285750" indent="-285750" defTabSz="685777">
              <a:spcBef>
                <a:spcPts val="0"/>
              </a:spcBef>
            </a:pPr>
            <a:r>
              <a:rPr lang="en-US" sz="1400" dirty="0"/>
              <a:t>terabyte (</a:t>
            </a:r>
            <a:r>
              <a:rPr lang="en-US" sz="1400" dirty="0" err="1"/>
              <a:t>TBps</a:t>
            </a:r>
            <a:r>
              <a:rPr lang="en-US" sz="1400" dirty="0"/>
              <a:t>)</a:t>
            </a:r>
          </a:p>
          <a:p>
            <a:pPr marL="285750" indent="-285750" defTabSz="685777">
              <a:spcBef>
                <a:spcPts val="0"/>
              </a:spcBef>
            </a:pPr>
            <a:r>
              <a:rPr lang="en-US" sz="1400" dirty="0"/>
              <a:t>client</a:t>
            </a:r>
          </a:p>
          <a:p>
            <a:pPr marL="285750" indent="-285750" defTabSz="685777">
              <a:spcBef>
                <a:spcPts val="0"/>
              </a:spcBef>
            </a:pPr>
            <a:r>
              <a:rPr lang="en-US" sz="1400" dirty="0"/>
              <a:t>server</a:t>
            </a:r>
          </a:p>
          <a:p>
            <a:pPr marL="285750" indent="-285750" defTabSz="685777">
              <a:spcBef>
                <a:spcPts val="0"/>
              </a:spcBef>
            </a:pPr>
            <a:r>
              <a:rPr lang="en-US" sz="1400" dirty="0"/>
              <a:t>email server</a:t>
            </a:r>
          </a:p>
          <a:p>
            <a:endParaRPr lang="en-US" sz="1400" dirty="0"/>
          </a:p>
        </p:txBody>
      </p:sp>
      <p:sp>
        <p:nvSpPr>
          <p:cNvPr id="8" name="Content Placeholder 2">
            <a:extLst>
              <a:ext uri="{FF2B5EF4-FFF2-40B4-BE49-F238E27FC236}">
                <a16:creationId xmlns:a16="http://schemas.microsoft.com/office/drawing/2014/main" id="{35C7D27D-6F98-4045-8088-22FDC3DE0CD0}"/>
              </a:ext>
            </a:extLst>
          </p:cNvPr>
          <p:cNvSpPr txBox="1">
            <a:spLocks/>
          </p:cNvSpPr>
          <p:nvPr/>
        </p:nvSpPr>
        <p:spPr>
          <a:xfrm>
            <a:off x="6033413" y="836991"/>
            <a:ext cx="2950929" cy="266941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685777">
              <a:spcBef>
                <a:spcPts val="0"/>
              </a:spcBef>
            </a:pPr>
            <a:r>
              <a:rPr lang="en-US" sz="1400" dirty="0"/>
              <a:t>web server</a:t>
            </a:r>
          </a:p>
          <a:p>
            <a:pPr marL="285750" indent="-285750" defTabSz="685777">
              <a:spcBef>
                <a:spcPts val="0"/>
              </a:spcBef>
            </a:pPr>
            <a:r>
              <a:rPr lang="en-US" sz="1400" dirty="0"/>
              <a:t>file server</a:t>
            </a:r>
          </a:p>
          <a:p>
            <a:pPr marL="285750" indent="-285750" defTabSz="685777">
              <a:spcBef>
                <a:spcPts val="0"/>
              </a:spcBef>
            </a:pPr>
            <a:r>
              <a:rPr lang="en-US" sz="1400" dirty="0"/>
              <a:t>peer-to-peer (P2P) network</a:t>
            </a:r>
          </a:p>
          <a:p>
            <a:pPr marL="285750" indent="-285750" defTabSz="685777">
              <a:spcBef>
                <a:spcPts val="0"/>
              </a:spcBef>
            </a:pPr>
            <a:r>
              <a:rPr lang="en-US" sz="1400" dirty="0"/>
              <a:t>peer-to-peer applications</a:t>
            </a:r>
          </a:p>
          <a:p>
            <a:pPr marL="285750" indent="-285750" defTabSz="685777">
              <a:spcBef>
                <a:spcPts val="0"/>
              </a:spcBef>
            </a:pPr>
            <a:r>
              <a:rPr lang="en-US" sz="1400" dirty="0"/>
              <a:t>end device</a:t>
            </a:r>
          </a:p>
          <a:p>
            <a:pPr marL="285750" indent="-285750" defTabSz="685777">
              <a:spcBef>
                <a:spcPts val="0"/>
              </a:spcBef>
            </a:pPr>
            <a:r>
              <a:rPr lang="en-US" sz="1400" dirty="0"/>
              <a:t>intermediate (intermediary) device</a:t>
            </a:r>
          </a:p>
          <a:p>
            <a:pPr marL="285750" indent="-285750" defTabSz="685777">
              <a:spcBef>
                <a:spcPts val="0"/>
              </a:spcBef>
            </a:pPr>
            <a:r>
              <a:rPr lang="en-US" sz="1400" dirty="0"/>
              <a:t>network media</a:t>
            </a:r>
          </a:p>
          <a:p>
            <a:pPr marL="285750" indent="-285750" defTabSz="685777">
              <a:spcBef>
                <a:spcPts val="0"/>
              </a:spcBef>
            </a:pPr>
            <a:r>
              <a:rPr lang="en-US" sz="1400" dirty="0"/>
              <a:t>wireless router</a:t>
            </a:r>
          </a:p>
          <a:p>
            <a:pPr marL="285750" indent="-285750" defTabSz="685777">
              <a:spcBef>
                <a:spcPts val="0"/>
              </a:spcBef>
            </a:pPr>
            <a:r>
              <a:rPr lang="en-US" sz="1400" dirty="0"/>
              <a:t>LAN switch</a:t>
            </a:r>
          </a:p>
          <a:p>
            <a:pPr marL="285750" indent="-285750" defTabSz="685777">
              <a:spcBef>
                <a:spcPts val="0"/>
              </a:spcBef>
            </a:pPr>
            <a:r>
              <a:rPr lang="en-US" sz="1400" dirty="0"/>
              <a:t>router</a:t>
            </a:r>
          </a:p>
          <a:p>
            <a:pPr marL="285750" indent="-285750" defTabSz="685777">
              <a:spcBef>
                <a:spcPts val="0"/>
              </a:spcBef>
            </a:pPr>
            <a:r>
              <a:rPr lang="en-US" sz="1400" dirty="0"/>
              <a:t>multilayer switch</a:t>
            </a:r>
          </a:p>
          <a:p>
            <a:pPr marL="285750" indent="-285750" defTabSz="685777">
              <a:spcBef>
                <a:spcPts val="0"/>
              </a:spcBef>
            </a:pPr>
            <a:r>
              <a:rPr lang="en-US" sz="1400" dirty="0"/>
              <a:t>firewall appliance</a:t>
            </a:r>
          </a:p>
          <a:p>
            <a:pPr marL="285750" indent="-285750" defTabSz="685777">
              <a:spcBef>
                <a:spcPts val="0"/>
              </a:spcBef>
            </a:pPr>
            <a:r>
              <a:rPr lang="en-US" sz="1400" dirty="0"/>
              <a:t>wireless media</a:t>
            </a:r>
          </a:p>
          <a:p>
            <a:pPr marL="285750" indent="-285750" defTabSz="685777">
              <a:spcBef>
                <a:spcPts val="0"/>
              </a:spcBef>
            </a:pPr>
            <a:r>
              <a:rPr lang="en-US" sz="1400" dirty="0"/>
              <a:t>LAN media</a:t>
            </a:r>
          </a:p>
          <a:p>
            <a:pPr marL="285750" indent="-285750" defTabSz="685777">
              <a:spcBef>
                <a:spcPts val="0"/>
              </a:spcBef>
            </a:pPr>
            <a:r>
              <a:rPr lang="en-US" sz="1400" dirty="0"/>
              <a:t>WAN media</a:t>
            </a:r>
          </a:p>
          <a:p>
            <a:pPr marL="0" indent="0" defTabSz="685777">
              <a:spcBef>
                <a:spcPts val="0"/>
              </a:spcBef>
              <a:buNone/>
            </a:pPr>
            <a:endParaRPr lang="en-US" sz="1400" dirty="0"/>
          </a:p>
          <a:p>
            <a:pPr marL="285750" indent="-285750" defTabSz="685777">
              <a:spcBef>
                <a:spcPts val="0"/>
              </a:spcBef>
            </a:pPr>
            <a:endParaRPr lang="en-US" sz="1400" dirty="0"/>
          </a:p>
          <a:p>
            <a:endParaRPr lang="en-US" sz="1400" dirty="0"/>
          </a:p>
        </p:txBody>
      </p:sp>
    </p:spTree>
    <p:extLst>
      <p:ext uri="{BB962C8B-B14F-4D97-AF65-F5344CB8AC3E}">
        <p14:creationId xmlns:p14="http://schemas.microsoft.com/office/powerpoint/2010/main" val="78855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Who Owns “The Internet”?</a:t>
            </a:r>
          </a:p>
        </p:txBody>
      </p:sp>
      <p:sp>
        <p:nvSpPr>
          <p:cNvPr id="4" name="Rectangle 3">
            <a:extLst>
              <a:ext uri="{FF2B5EF4-FFF2-40B4-BE49-F238E27FC236}">
                <a16:creationId xmlns:a16="http://schemas.microsoft.com/office/drawing/2014/main" id="{211E3630-6178-40C1-8C6A-1ACE2B8AFC6F}"/>
              </a:ext>
            </a:extLst>
          </p:cNvPr>
          <p:cNvSpPr/>
          <p:nvPr/>
        </p:nvSpPr>
        <p:spPr>
          <a:xfrm>
            <a:off x="75460" y="817424"/>
            <a:ext cx="2206101" cy="2462213"/>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The internet is not owned by any individual or group. The internet is a worldwide collection of interconnected networks (internetwork or internet for short), cooperating with each other to exchange information using common standards. </a:t>
            </a:r>
          </a:p>
        </p:txBody>
      </p:sp>
      <p:pic>
        <p:nvPicPr>
          <p:cNvPr id="6" name="Picture 5">
            <a:extLst>
              <a:ext uri="{FF2B5EF4-FFF2-40B4-BE49-F238E27FC236}">
                <a16:creationId xmlns:a16="http://schemas.microsoft.com/office/drawing/2014/main" id="{12C21C42-1037-4C95-8331-92DB652C8026}"/>
              </a:ext>
            </a:extLst>
          </p:cNvPr>
          <p:cNvPicPr>
            <a:picLocks noChangeAspect="1"/>
          </p:cNvPicPr>
          <p:nvPr/>
        </p:nvPicPr>
        <p:blipFill>
          <a:blip r:embed="rId3"/>
          <a:stretch>
            <a:fillRect/>
          </a:stretch>
        </p:blipFill>
        <p:spPr>
          <a:xfrm>
            <a:off x="2478552" y="722975"/>
            <a:ext cx="6335909" cy="3906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Local Networks</a:t>
            </a:r>
          </a:p>
        </p:txBody>
      </p:sp>
      <p:sp>
        <p:nvSpPr>
          <p:cNvPr id="4" name="TextBox 3">
            <a:extLst>
              <a:ext uri="{FF2B5EF4-FFF2-40B4-BE49-F238E27FC236}">
                <a16:creationId xmlns:a16="http://schemas.microsoft.com/office/drawing/2014/main" id="{0FFDCF18-2205-49E5-B425-A662C07C6C86}"/>
              </a:ext>
            </a:extLst>
          </p:cNvPr>
          <p:cNvSpPr txBox="1"/>
          <p:nvPr/>
        </p:nvSpPr>
        <p:spPr>
          <a:xfrm>
            <a:off x="790113" y="769211"/>
            <a:ext cx="2965142"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Small home networks connect a few computers to each other and to the internet.</a:t>
            </a:r>
          </a:p>
        </p:txBody>
      </p:sp>
      <p:pic>
        <p:nvPicPr>
          <p:cNvPr id="5" name="Picture 4">
            <a:extLst>
              <a:ext uri="{FF2B5EF4-FFF2-40B4-BE49-F238E27FC236}">
                <a16:creationId xmlns:a16="http://schemas.microsoft.com/office/drawing/2014/main" id="{B8DD30A8-2F57-406C-9C2D-59D4B123AEDD}"/>
              </a:ext>
            </a:extLst>
          </p:cNvPr>
          <p:cNvPicPr>
            <a:picLocks noChangeAspect="1"/>
          </p:cNvPicPr>
          <p:nvPr/>
        </p:nvPicPr>
        <p:blipFill>
          <a:blip r:embed="rId3"/>
          <a:stretch>
            <a:fillRect/>
          </a:stretch>
        </p:blipFill>
        <p:spPr>
          <a:xfrm>
            <a:off x="894333" y="1642364"/>
            <a:ext cx="2550295" cy="2533141"/>
          </a:xfrm>
          <a:prstGeom prst="rect">
            <a:avLst/>
          </a:prstGeom>
        </p:spPr>
      </p:pic>
      <p:sp>
        <p:nvSpPr>
          <p:cNvPr id="6" name="TextBox 5">
            <a:extLst>
              <a:ext uri="{FF2B5EF4-FFF2-40B4-BE49-F238E27FC236}">
                <a16:creationId xmlns:a16="http://schemas.microsoft.com/office/drawing/2014/main" id="{E04CF48C-4881-4665-B6F5-C4AB7BBFF2D8}"/>
              </a:ext>
            </a:extLst>
          </p:cNvPr>
          <p:cNvSpPr txBox="1"/>
          <p:nvPr/>
        </p:nvSpPr>
        <p:spPr>
          <a:xfrm>
            <a:off x="4971495" y="731520"/>
            <a:ext cx="2796466"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SOHO network allows computers in a home office or a remote office to connect to a corporate network, or access centralized, shared resources.</a:t>
            </a:r>
          </a:p>
        </p:txBody>
      </p:sp>
      <p:pic>
        <p:nvPicPr>
          <p:cNvPr id="7" name="Picture 6">
            <a:extLst>
              <a:ext uri="{FF2B5EF4-FFF2-40B4-BE49-F238E27FC236}">
                <a16:creationId xmlns:a16="http://schemas.microsoft.com/office/drawing/2014/main" id="{FF29B573-2FEE-4ACD-90D3-681E5E3E03F5}"/>
              </a:ext>
            </a:extLst>
          </p:cNvPr>
          <p:cNvPicPr>
            <a:picLocks noChangeAspect="1"/>
          </p:cNvPicPr>
          <p:nvPr/>
        </p:nvPicPr>
        <p:blipFill>
          <a:blip r:embed="rId4"/>
          <a:stretch>
            <a:fillRect/>
          </a:stretch>
        </p:blipFill>
        <p:spPr>
          <a:xfrm>
            <a:off x="4342688" y="1562517"/>
            <a:ext cx="4054080" cy="29771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Local Networks (Cont.)</a:t>
            </a:r>
          </a:p>
        </p:txBody>
      </p:sp>
      <p:sp>
        <p:nvSpPr>
          <p:cNvPr id="4" name="TextBox 3">
            <a:extLst>
              <a:ext uri="{FF2B5EF4-FFF2-40B4-BE49-F238E27FC236}">
                <a16:creationId xmlns:a16="http://schemas.microsoft.com/office/drawing/2014/main" id="{0FFDCF18-2205-49E5-B425-A662C07C6C86}"/>
              </a:ext>
            </a:extLst>
          </p:cNvPr>
          <p:cNvSpPr txBox="1"/>
          <p:nvPr/>
        </p:nvSpPr>
        <p:spPr>
          <a:xfrm>
            <a:off x="790113" y="769211"/>
            <a:ext cx="2965142"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Medium to large networks, such as those used by corporations and schools, can have many locations with hundreds or thousands of interconnected hosts.</a:t>
            </a:r>
          </a:p>
        </p:txBody>
      </p:sp>
      <p:pic>
        <p:nvPicPr>
          <p:cNvPr id="8" name="Picture 7">
            <a:extLst>
              <a:ext uri="{FF2B5EF4-FFF2-40B4-BE49-F238E27FC236}">
                <a16:creationId xmlns:a16="http://schemas.microsoft.com/office/drawing/2014/main" id="{07A99760-6949-49B0-969F-107173DC1B5A}"/>
              </a:ext>
            </a:extLst>
          </p:cNvPr>
          <p:cNvPicPr>
            <a:picLocks noChangeAspect="1"/>
          </p:cNvPicPr>
          <p:nvPr/>
        </p:nvPicPr>
        <p:blipFill>
          <a:blip r:embed="rId3"/>
          <a:stretch>
            <a:fillRect/>
          </a:stretch>
        </p:blipFill>
        <p:spPr>
          <a:xfrm>
            <a:off x="790113" y="1562517"/>
            <a:ext cx="2851533" cy="2945539"/>
          </a:xfrm>
          <a:prstGeom prst="rect">
            <a:avLst/>
          </a:prstGeom>
        </p:spPr>
      </p:pic>
      <p:sp>
        <p:nvSpPr>
          <p:cNvPr id="6" name="TextBox 5">
            <a:extLst>
              <a:ext uri="{FF2B5EF4-FFF2-40B4-BE49-F238E27FC236}">
                <a16:creationId xmlns:a16="http://schemas.microsoft.com/office/drawing/2014/main" id="{E04CF48C-4881-4665-B6F5-C4AB7BBFF2D8}"/>
              </a:ext>
            </a:extLst>
          </p:cNvPr>
          <p:cNvSpPr txBox="1"/>
          <p:nvPr/>
        </p:nvSpPr>
        <p:spPr>
          <a:xfrm>
            <a:off x="4971495" y="731520"/>
            <a:ext cx="2796466"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internet is a network of networks that connects hundreds of millions of computers world-wide.</a:t>
            </a:r>
          </a:p>
        </p:txBody>
      </p:sp>
      <p:pic>
        <p:nvPicPr>
          <p:cNvPr id="9" name="Picture 8">
            <a:extLst>
              <a:ext uri="{FF2B5EF4-FFF2-40B4-BE49-F238E27FC236}">
                <a16:creationId xmlns:a16="http://schemas.microsoft.com/office/drawing/2014/main" id="{5DD5E01D-2ACE-40A4-8015-D65605172618}"/>
              </a:ext>
            </a:extLst>
          </p:cNvPr>
          <p:cNvPicPr>
            <a:picLocks noChangeAspect="1"/>
          </p:cNvPicPr>
          <p:nvPr/>
        </p:nvPicPr>
        <p:blipFill>
          <a:blip r:embed="rId4"/>
          <a:stretch>
            <a:fillRect/>
          </a:stretch>
        </p:blipFill>
        <p:spPr>
          <a:xfrm>
            <a:off x="4472951" y="1463040"/>
            <a:ext cx="4213849" cy="2771609"/>
          </a:xfrm>
          <a:prstGeom prst="rect">
            <a:avLst/>
          </a:prstGeom>
        </p:spPr>
      </p:pic>
    </p:spTree>
    <p:extLst>
      <p:ext uri="{BB962C8B-B14F-4D97-AF65-F5344CB8AC3E}">
        <p14:creationId xmlns:p14="http://schemas.microsoft.com/office/powerpoint/2010/main" val="166186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Mobile Devices</a:t>
            </a:r>
          </a:p>
        </p:txBody>
      </p:sp>
      <p:sp>
        <p:nvSpPr>
          <p:cNvPr id="4" name="TextBox 3">
            <a:extLst>
              <a:ext uri="{FF2B5EF4-FFF2-40B4-BE49-F238E27FC236}">
                <a16:creationId xmlns:a16="http://schemas.microsoft.com/office/drawing/2014/main" id="{3057944C-56F6-449E-9890-CD800D6D8FE5}"/>
              </a:ext>
            </a:extLst>
          </p:cNvPr>
          <p:cNvSpPr txBox="1"/>
          <p:nvPr/>
        </p:nvSpPr>
        <p:spPr>
          <a:xfrm>
            <a:off x="556251" y="731520"/>
            <a:ext cx="3151573" cy="1169551"/>
          </a:xfrm>
          <a:prstGeom prst="rect">
            <a:avLst/>
          </a:prstGeom>
          <a:noFill/>
        </p:spPr>
        <p:txBody>
          <a:bodyPr wrap="square" rtlCol="0">
            <a:spAutoFit/>
          </a:bodyPr>
          <a:lstStyle/>
          <a:p>
            <a:r>
              <a:rPr lang="en-US" sz="1400" dirty="0"/>
              <a:t>Smart phones combine the functions of many different products together, such as a telephone, camera, GPS receiver, media player, and touch screen computer.</a:t>
            </a:r>
            <a:endParaRPr lang="en-US"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3206885-FD45-49F4-8D3E-C06C712728F5}"/>
              </a:ext>
            </a:extLst>
          </p:cNvPr>
          <p:cNvPicPr>
            <a:picLocks noChangeAspect="1"/>
          </p:cNvPicPr>
          <p:nvPr/>
        </p:nvPicPr>
        <p:blipFill>
          <a:blip r:embed="rId3"/>
          <a:stretch>
            <a:fillRect/>
          </a:stretch>
        </p:blipFill>
        <p:spPr>
          <a:xfrm>
            <a:off x="1310149" y="1901071"/>
            <a:ext cx="1194751" cy="2247901"/>
          </a:xfrm>
          <a:prstGeom prst="rect">
            <a:avLst/>
          </a:prstGeom>
        </p:spPr>
      </p:pic>
      <p:sp>
        <p:nvSpPr>
          <p:cNvPr id="6" name="TextBox 5">
            <a:extLst>
              <a:ext uri="{FF2B5EF4-FFF2-40B4-BE49-F238E27FC236}">
                <a16:creationId xmlns:a16="http://schemas.microsoft.com/office/drawing/2014/main" id="{518E2674-F979-417E-8A46-059CB6E68874}"/>
              </a:ext>
            </a:extLst>
          </p:cNvPr>
          <p:cNvSpPr txBox="1"/>
          <p:nvPr/>
        </p:nvSpPr>
        <p:spPr>
          <a:xfrm>
            <a:off x="4745117" y="731519"/>
            <a:ext cx="3151572" cy="1169551"/>
          </a:xfrm>
          <a:prstGeom prst="rect">
            <a:avLst/>
          </a:prstGeom>
          <a:noFill/>
        </p:spPr>
        <p:txBody>
          <a:bodyPr wrap="square" rtlCol="0">
            <a:spAutoFit/>
          </a:bodyPr>
          <a:lstStyle/>
          <a:p>
            <a:r>
              <a:rPr lang="en-US" sz="1400" dirty="0"/>
              <a:t>Tablets come with on-screen keyboards, so users are able to do many of the things they used to do on their laptop computer, such as composing emails or browsing the web.</a:t>
            </a: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FAC7CB3-A5F6-4DC7-BC64-BD8E148E337B}"/>
              </a:ext>
            </a:extLst>
          </p:cNvPr>
          <p:cNvPicPr>
            <a:picLocks noChangeAspect="1"/>
          </p:cNvPicPr>
          <p:nvPr/>
        </p:nvPicPr>
        <p:blipFill>
          <a:blip r:embed="rId4"/>
          <a:stretch>
            <a:fillRect/>
          </a:stretch>
        </p:blipFill>
        <p:spPr>
          <a:xfrm>
            <a:off x="5797120" y="1901071"/>
            <a:ext cx="1647825" cy="2247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Mobile Devices (Cont.)</a:t>
            </a:r>
          </a:p>
        </p:txBody>
      </p:sp>
      <p:sp>
        <p:nvSpPr>
          <p:cNvPr id="4" name="TextBox 3">
            <a:extLst>
              <a:ext uri="{FF2B5EF4-FFF2-40B4-BE49-F238E27FC236}">
                <a16:creationId xmlns:a16="http://schemas.microsoft.com/office/drawing/2014/main" id="{3057944C-56F6-449E-9890-CD800D6D8FE5}"/>
              </a:ext>
            </a:extLst>
          </p:cNvPr>
          <p:cNvSpPr txBox="1"/>
          <p:nvPr/>
        </p:nvSpPr>
        <p:spPr>
          <a:xfrm>
            <a:off x="556251" y="731520"/>
            <a:ext cx="3151573" cy="1384995"/>
          </a:xfrm>
          <a:prstGeom prst="rect">
            <a:avLst/>
          </a:prstGeom>
          <a:noFill/>
        </p:spPr>
        <p:txBody>
          <a:bodyPr wrap="square" rtlCol="0">
            <a:spAutoFit/>
          </a:bodyPr>
          <a:lstStyle/>
          <a:p>
            <a:r>
              <a:rPr lang="en-US" sz="1400" dirty="0"/>
              <a:t>A smartwatch can connect to a smart phone to provide the user with alerts and messages and other functions, such as heart rate monitoring and counting steps, can help people who are wearing the device to track their health.</a:t>
            </a:r>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8BB6926-86F9-410A-BB41-98C61175F064}"/>
              </a:ext>
            </a:extLst>
          </p:cNvPr>
          <p:cNvPicPr>
            <a:picLocks noChangeAspect="1"/>
          </p:cNvPicPr>
          <p:nvPr/>
        </p:nvPicPr>
        <p:blipFill>
          <a:blip r:embed="rId3"/>
          <a:stretch>
            <a:fillRect/>
          </a:stretch>
        </p:blipFill>
        <p:spPr>
          <a:xfrm>
            <a:off x="855501" y="2116515"/>
            <a:ext cx="2339556" cy="2512635"/>
          </a:xfrm>
          <a:prstGeom prst="rect">
            <a:avLst/>
          </a:prstGeom>
        </p:spPr>
      </p:pic>
      <p:sp>
        <p:nvSpPr>
          <p:cNvPr id="6" name="TextBox 5">
            <a:extLst>
              <a:ext uri="{FF2B5EF4-FFF2-40B4-BE49-F238E27FC236}">
                <a16:creationId xmlns:a16="http://schemas.microsoft.com/office/drawing/2014/main" id="{518E2674-F979-417E-8A46-059CB6E68874}"/>
              </a:ext>
            </a:extLst>
          </p:cNvPr>
          <p:cNvSpPr txBox="1"/>
          <p:nvPr/>
        </p:nvSpPr>
        <p:spPr>
          <a:xfrm>
            <a:off x="4745117" y="731519"/>
            <a:ext cx="3564382" cy="1169551"/>
          </a:xfrm>
          <a:prstGeom prst="rect">
            <a:avLst/>
          </a:prstGeom>
          <a:noFill/>
        </p:spPr>
        <p:txBody>
          <a:bodyPr wrap="square" rtlCol="0">
            <a:spAutoFit/>
          </a:bodyPr>
          <a:lstStyle/>
          <a:p>
            <a:r>
              <a:rPr lang="en-US" sz="1400" dirty="0"/>
              <a:t>A wearable computer in the form of glasses, such as Google Glass, contains a tiny screen that displays information to the wearer in a similar fashion to the Head-Up Display (HUD) of a fighter pilot.</a:t>
            </a:r>
            <a:endParaRPr lang="en-US"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4C045A3-FBDA-44C2-BF0B-94C8639ED3FC}"/>
              </a:ext>
            </a:extLst>
          </p:cNvPr>
          <p:cNvPicPr>
            <a:picLocks noChangeAspect="1"/>
          </p:cNvPicPr>
          <p:nvPr/>
        </p:nvPicPr>
        <p:blipFill>
          <a:blip r:embed="rId4"/>
          <a:stretch>
            <a:fillRect/>
          </a:stretch>
        </p:blipFill>
        <p:spPr>
          <a:xfrm>
            <a:off x="4745117" y="2245893"/>
            <a:ext cx="3638365" cy="1993075"/>
          </a:xfrm>
          <a:prstGeom prst="rect">
            <a:avLst/>
          </a:prstGeom>
        </p:spPr>
      </p:pic>
    </p:spTree>
    <p:extLst>
      <p:ext uri="{BB962C8B-B14F-4D97-AF65-F5344CB8AC3E}">
        <p14:creationId xmlns:p14="http://schemas.microsoft.com/office/powerpoint/2010/main" val="428197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0"/>
          </p:nvPr>
        </p:nvSpPr>
        <p:spPr>
          <a:prstGeom prst="rect">
            <a:avLst/>
          </a:prstGeom>
          <a:noFill/>
          <a:ln/>
        </p:spPr>
        <p:txBody>
          <a:bodyPr wrap="square" rtlCol="0"/>
          <a:lstStyle/>
          <a:p>
            <a:pPr marL="0" indent="0">
              <a:buNone/>
            </a:pPr>
            <a:r>
              <a:rPr lang="en-US" dirty="0"/>
              <a:t>Network Types</a:t>
            </a:r>
          </a:p>
        </p:txBody>
      </p:sp>
      <p:sp>
        <p:nvSpPr>
          <p:cNvPr id="3" name="Object2"/>
          <p:cNvSpPr>
            <a:spLocks noGrp="1"/>
          </p:cNvSpPr>
          <p:nvPr>
            <p:ph type="body" idx="101"/>
          </p:nvPr>
        </p:nvSpPr>
        <p:spPr>
          <a:prstGeom prst="rect">
            <a:avLst/>
          </a:prstGeom>
          <a:noFill/>
          <a:ln/>
        </p:spPr>
        <p:txBody>
          <a:bodyPr wrap="square" rtlCol="0"/>
          <a:lstStyle/>
          <a:p>
            <a:pPr marL="0" indent="0">
              <a:buNone/>
            </a:pPr>
            <a:r>
              <a:rPr lang="en-US" dirty="0"/>
              <a:t>Connected Home Devices</a:t>
            </a:r>
          </a:p>
        </p:txBody>
      </p:sp>
      <p:sp>
        <p:nvSpPr>
          <p:cNvPr id="4" name="TextBox 3">
            <a:extLst>
              <a:ext uri="{FF2B5EF4-FFF2-40B4-BE49-F238E27FC236}">
                <a16:creationId xmlns:a16="http://schemas.microsoft.com/office/drawing/2014/main" id="{E81BF50A-ACFA-4712-BF59-C7413459B497}"/>
              </a:ext>
            </a:extLst>
          </p:cNvPr>
          <p:cNvSpPr txBox="1"/>
          <p:nvPr/>
        </p:nvSpPr>
        <p:spPr>
          <a:xfrm>
            <a:off x="398605" y="878264"/>
            <a:ext cx="3231472"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With a connected security system, many items in a home, such as lighting and climate controls, can be monitored and configured remotely using a mobile device.</a:t>
            </a:r>
          </a:p>
        </p:txBody>
      </p:sp>
      <p:pic>
        <p:nvPicPr>
          <p:cNvPr id="6" name="Picture 5">
            <a:extLst>
              <a:ext uri="{FF2B5EF4-FFF2-40B4-BE49-F238E27FC236}">
                <a16:creationId xmlns:a16="http://schemas.microsoft.com/office/drawing/2014/main" id="{1204535C-85D1-4990-9013-93BAD3E75A34}"/>
              </a:ext>
            </a:extLst>
          </p:cNvPr>
          <p:cNvPicPr>
            <a:picLocks noChangeAspect="1"/>
          </p:cNvPicPr>
          <p:nvPr/>
        </p:nvPicPr>
        <p:blipFill>
          <a:blip r:embed="rId3"/>
          <a:stretch>
            <a:fillRect/>
          </a:stretch>
        </p:blipFill>
        <p:spPr>
          <a:xfrm>
            <a:off x="530881" y="2348652"/>
            <a:ext cx="2966920" cy="1907682"/>
          </a:xfrm>
          <a:prstGeom prst="rect">
            <a:avLst/>
          </a:prstGeom>
        </p:spPr>
      </p:pic>
      <p:sp>
        <p:nvSpPr>
          <p:cNvPr id="7" name="TextBox 6">
            <a:extLst>
              <a:ext uri="{FF2B5EF4-FFF2-40B4-BE49-F238E27FC236}">
                <a16:creationId xmlns:a16="http://schemas.microsoft.com/office/drawing/2014/main" id="{C928D95C-98C9-434A-A123-05E5C8BDE982}"/>
              </a:ext>
            </a:extLst>
          </p:cNvPr>
          <p:cNvSpPr txBox="1"/>
          <p:nvPr/>
        </p:nvSpPr>
        <p:spPr>
          <a:xfrm>
            <a:off x="4909351" y="878264"/>
            <a:ext cx="3080553"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Household appliances such as refrigerators, ovens, and dishwashers can be connected to the internet. </a:t>
            </a:r>
          </a:p>
        </p:txBody>
      </p:sp>
      <p:pic>
        <p:nvPicPr>
          <p:cNvPr id="8" name="Picture 7">
            <a:extLst>
              <a:ext uri="{FF2B5EF4-FFF2-40B4-BE49-F238E27FC236}">
                <a16:creationId xmlns:a16="http://schemas.microsoft.com/office/drawing/2014/main" id="{F2F4E62D-6820-40E2-8A21-5678F1B45DB5}"/>
              </a:ext>
            </a:extLst>
          </p:cNvPr>
          <p:cNvPicPr>
            <a:picLocks noChangeAspect="1"/>
          </p:cNvPicPr>
          <p:nvPr/>
        </p:nvPicPr>
        <p:blipFill>
          <a:blip r:embed="rId4"/>
          <a:stretch>
            <a:fillRect/>
          </a:stretch>
        </p:blipFill>
        <p:spPr>
          <a:xfrm>
            <a:off x="4572000" y="2348652"/>
            <a:ext cx="3631023" cy="182886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3208</Words>
  <Application>Microsoft Office PowerPoint</Application>
  <PresentationFormat>On-screen Show (16:9)</PresentationFormat>
  <Paragraphs>373</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CiscoSans ExtraLight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Dragi Klimovski</cp:lastModifiedBy>
  <cp:revision>51</cp:revision>
  <dcterms:created xsi:type="dcterms:W3CDTF">2020-10-01T17:16:36Z</dcterms:created>
  <dcterms:modified xsi:type="dcterms:W3CDTF">2023-07-31T02:24:52Z</dcterms:modified>
</cp:coreProperties>
</file>